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5" r:id="rId3"/>
    <p:sldId id="267" r:id="rId4"/>
    <p:sldId id="269" r:id="rId5"/>
    <p:sldId id="270" r:id="rId6"/>
    <p:sldId id="275" r:id="rId7"/>
    <p:sldId id="277" r:id="rId8"/>
    <p:sldId id="278" r:id="rId9"/>
    <p:sldId id="276" r:id="rId10"/>
    <p:sldId id="279" r:id="rId11"/>
    <p:sldId id="286" r:id="rId12"/>
    <p:sldId id="282" r:id="rId13"/>
    <p:sldId id="281" r:id="rId14"/>
    <p:sldId id="287" r:id="rId15"/>
    <p:sldId id="283" r:id="rId16"/>
    <p:sldId id="284" r:id="rId17"/>
    <p:sldId id="285" r:id="rId18"/>
    <p:sldId id="280" r:id="rId19"/>
    <p:sldId id="272" r:id="rId20"/>
    <p:sldId id="274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ne Leong" initials="CL" lastIdx="1" clrIdx="0">
    <p:extLst>
      <p:ext uri="{19B8F6BF-5375-455C-9EA6-DF929625EA0E}">
        <p15:presenceInfo xmlns:p15="http://schemas.microsoft.com/office/powerpoint/2012/main" userId="ffcdf5c1b31b65b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52F3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2440"/>
  </p:normalViewPr>
  <p:slideViewPr>
    <p:cSldViewPr snapToGrid="0" snapToObjects="1" showGuides="1">
      <p:cViewPr varScale="1">
        <p:scale>
          <a:sx n="138" d="100"/>
          <a:sy n="138" d="100"/>
        </p:scale>
        <p:origin x="98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0BCEC-DF22-724A-8E0B-82498002B7DF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A0176-D038-3249-BA13-15ACDBD7B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58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8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7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16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08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7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6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74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3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5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6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3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8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2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A0176-D038-3249-BA13-15ACDBD7BA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8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9801-A6AB-9F49-860A-96A041EBF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882B4-09AF-664A-930F-B15952D16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56BD2-3877-3143-91F1-36CB3E4F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5789E-136D-2343-9DF8-C31D7015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40B86-9D58-6E43-9D4D-D8129C50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7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0DB7-0D2A-E441-A853-04DCBDCD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0BB692-8F8F-7948-A147-72822524F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9D320-EAED-8C41-A30A-AEE98432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7157-C802-D349-8E29-CC53E82B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40CD5-6E0E-6E47-84C5-DBC3996A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1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21479-2271-5F4C-A550-9A69EE23A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AD042-28F3-3D40-B31A-EBF53921E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DFFEA-61D7-B24B-BA6C-6296E0B84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23A56-6840-4141-9544-826529B9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7839B-1773-1249-97FC-9E33600B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5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B2FE-20A6-044E-9473-0C15C388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2CE26-A4C0-AB43-BF93-2D401C5C5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34454-9814-BC46-9BC9-8425FA141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3B071-FB6C-B746-8961-0966BFBDB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061A7-3A3C-DD42-A7FC-4B639710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1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C0C57-8DA3-4C40-99B8-A67D13EF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BEA2B-3866-CC41-A5A7-6CFFF31AF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015DA-2D67-EF4C-A4B0-D142733F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F1A0A-5E63-4841-A934-21C836815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A9BB6-0146-CD48-A74F-14DA93C4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521E-5277-014C-9541-B842CCCA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0106-250A-194A-A010-01EEAA86C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ACE95-D1C3-434C-AC40-718BB4471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C1903-C52D-A044-9B81-9FC148A9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12399-20CC-8F4F-A712-C63500C2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39A8D-B307-2842-B237-46810481E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8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2069-0684-824E-BFE9-898890F4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B0A48-AC61-DB48-8408-848CEFAC3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854AA-060B-014E-A122-A0DF59A38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D7E11-9637-C44D-89A6-F7FBE80E7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66B89A-8692-854F-9B5B-1D46DC2E1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66EF9-A0A9-F142-951A-99597738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C3D3E6-5400-F748-B4BA-C64C3B46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287F58-A6D4-A240-932E-17D37F6B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34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1CC-2B31-764B-8276-C3172DD2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311E4-3B48-CF4C-9794-5B160A5EC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E9C94-A5B6-D741-BC55-19CF4A56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77C4B-3E84-0147-93FD-9E3FCD99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13E7D-F7BA-3341-A879-0652DEC1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5159-48AA-E944-BF4D-88E28D2C9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428D0-7E12-F549-B2ED-F568FD26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7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71A9-333B-9D47-936A-45610FEE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D693B-CE06-FA4A-8E2B-73D52234E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34AD9-BA05-A249-BCCD-971328361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D0FC1-02AE-4B44-802E-2013FF97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CEC81-5A13-8E40-89E0-D0D57F72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E5E69-8EB4-8D40-A951-10CAD54F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1558-81B2-6643-BACF-B04606DD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EDB423-8F7D-9A47-A460-FFC0E0626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C18FF-092E-2E45-B248-7CC257F96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B1D2A-587E-094F-9C4D-B9E1A56F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99D90-AC7C-064C-8E39-13ED26E1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5A597-3DBB-AD4F-87D9-9949F20C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83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F9ABD-2133-ED41-AC2B-D178A20BA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BA54-F0A1-504C-9C0F-7A502BD8D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395CB-6798-224C-AC5D-4815E07775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74DBD-285E-6742-9611-F9C34D45B9AB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5176-8399-054B-99BF-2366106A6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D3FA1-D62B-D64A-9C4F-0138D8929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290FF-E483-DD40-BA61-A66FA1FC3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1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NULL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726B2DB-C59B-5849-A4BE-713673C84418}"/>
              </a:ext>
            </a:extLst>
          </p:cNvPr>
          <p:cNvGrpSpPr/>
          <p:nvPr/>
        </p:nvGrpSpPr>
        <p:grpSpPr>
          <a:xfrm>
            <a:off x="4427203" y="682566"/>
            <a:ext cx="1668797" cy="1544901"/>
            <a:chOff x="4427203" y="682566"/>
            <a:chExt cx="1668797" cy="154490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08EDBFB-4DE7-594B-A78E-616D9DD1A4FF}"/>
                </a:ext>
              </a:extLst>
            </p:cNvPr>
            <p:cNvSpPr/>
            <p:nvPr/>
          </p:nvSpPr>
          <p:spPr>
            <a:xfrm>
              <a:off x="4427203" y="937584"/>
              <a:ext cx="1668797" cy="1289883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6787EC-EB26-CA4C-AA20-C693F1AA4945}"/>
                </a:ext>
              </a:extLst>
            </p:cNvPr>
            <p:cNvSpPr txBox="1"/>
            <p:nvPr/>
          </p:nvSpPr>
          <p:spPr>
            <a:xfrm>
              <a:off x="4780338" y="682566"/>
              <a:ext cx="9625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Unicode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12CA5EA-3EB6-8745-97E7-A18F2131BC57}"/>
              </a:ext>
            </a:extLst>
          </p:cNvPr>
          <p:cNvGrpSpPr/>
          <p:nvPr/>
        </p:nvGrpSpPr>
        <p:grpSpPr>
          <a:xfrm>
            <a:off x="1772444" y="686414"/>
            <a:ext cx="2346157" cy="1541053"/>
            <a:chOff x="1772444" y="686414"/>
            <a:chExt cx="2346157" cy="1541053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CAFDAF0-28E4-3946-BC26-07B4041676D3}"/>
                </a:ext>
              </a:extLst>
            </p:cNvPr>
            <p:cNvSpPr/>
            <p:nvPr/>
          </p:nvSpPr>
          <p:spPr>
            <a:xfrm>
              <a:off x="1772444" y="937584"/>
              <a:ext cx="2346157" cy="1289883"/>
            </a:xfrm>
            <a:prstGeom prst="rect">
              <a:avLst/>
            </a:prstGeom>
            <a:noFill/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5190C29-F82D-3848-9EC8-0B2C37E6F90C}"/>
                </a:ext>
              </a:extLst>
            </p:cNvPr>
            <p:cNvSpPr txBox="1"/>
            <p:nvPr/>
          </p:nvSpPr>
          <p:spPr>
            <a:xfrm>
              <a:off x="1858941" y="686414"/>
              <a:ext cx="21731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OCR Classifier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F4C25A5-6534-2449-83E7-465330AD3E39}"/>
              </a:ext>
            </a:extLst>
          </p:cNvPr>
          <p:cNvGrpSpPr/>
          <p:nvPr/>
        </p:nvGrpSpPr>
        <p:grpSpPr>
          <a:xfrm>
            <a:off x="368922" y="2981198"/>
            <a:ext cx="1376348" cy="1289883"/>
            <a:chOff x="429086" y="2981198"/>
            <a:chExt cx="1376348" cy="1289883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3B7D9BF-4D4E-4943-BA11-A7B4376F40BB}"/>
                </a:ext>
              </a:extLst>
            </p:cNvPr>
            <p:cNvSpPr/>
            <p:nvPr/>
          </p:nvSpPr>
          <p:spPr>
            <a:xfrm>
              <a:off x="429086" y="3371196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DD5F5A9-F2B0-F54D-B63B-A4B93A848D29}"/>
                </a:ext>
              </a:extLst>
            </p:cNvPr>
            <p:cNvSpPr/>
            <p:nvPr/>
          </p:nvSpPr>
          <p:spPr>
            <a:xfrm>
              <a:off x="842908" y="2981198"/>
              <a:ext cx="962526" cy="1289883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8B451FAB-83B0-A449-A571-899A3E5AD597}"/>
                </a:ext>
              </a:extLst>
            </p:cNvPr>
            <p:cNvGrpSpPr/>
            <p:nvPr/>
          </p:nvGrpSpPr>
          <p:grpSpPr>
            <a:xfrm>
              <a:off x="977750" y="3090020"/>
              <a:ext cx="692841" cy="266700"/>
              <a:chOff x="991098" y="3062179"/>
              <a:chExt cx="692841" cy="266700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A568D497-9433-E747-A049-554235719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098" y="3062179"/>
                <a:ext cx="292100" cy="266700"/>
              </a:xfrm>
              <a:prstGeom prst="rect">
                <a:avLst/>
              </a:prstGeom>
            </p:spPr>
          </p:pic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82544167-0CEE-5B47-9995-0E3CB1B3B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1839" y="3062179"/>
                <a:ext cx="292100" cy="266700"/>
              </a:xfrm>
              <a:prstGeom prst="rect">
                <a:avLst/>
              </a:prstGeom>
            </p:spPr>
          </p:pic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F701BA8-ED28-D340-8323-8531C4BA4BC9}"/>
                </a:ext>
              </a:extLst>
            </p:cNvPr>
            <p:cNvGrpSpPr/>
            <p:nvPr/>
          </p:nvGrpSpPr>
          <p:grpSpPr>
            <a:xfrm>
              <a:off x="972609" y="3484299"/>
              <a:ext cx="692841" cy="266700"/>
              <a:chOff x="991098" y="3062179"/>
              <a:chExt cx="692841" cy="266700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57558FB3-0743-7C40-9559-5FF34821A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098" y="3062179"/>
                <a:ext cx="292100" cy="266700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471C446B-7096-1746-90F0-C5B5F7559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1839" y="3062179"/>
                <a:ext cx="292100" cy="266700"/>
              </a:xfrm>
              <a:prstGeom prst="rect">
                <a:avLst/>
              </a:prstGeom>
            </p:spPr>
          </p:pic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A9D9ADE-14E2-2443-9EDB-4E29B0D9E5DA}"/>
                </a:ext>
              </a:extLst>
            </p:cNvPr>
            <p:cNvGrpSpPr/>
            <p:nvPr/>
          </p:nvGrpSpPr>
          <p:grpSpPr>
            <a:xfrm>
              <a:off x="972609" y="3878578"/>
              <a:ext cx="692841" cy="266700"/>
              <a:chOff x="991098" y="3062179"/>
              <a:chExt cx="692841" cy="266700"/>
            </a:xfrm>
          </p:grpSpPr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BCE6A262-6898-2044-8F39-77EE509D0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1098" y="3062179"/>
                <a:ext cx="292100" cy="266700"/>
              </a:xfrm>
              <a:prstGeom prst="rect">
                <a:avLst/>
              </a:prstGeom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FB043E89-4520-1940-8316-A9F027E96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1839" y="3062179"/>
                <a:ext cx="292100" cy="266700"/>
              </a:xfrm>
              <a:prstGeom prst="rect">
                <a:avLst/>
              </a:prstGeom>
            </p:spPr>
          </p:pic>
        </p:grp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C10DAD3E-9FE6-B147-B36A-95A0DF264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258" y="3397112"/>
              <a:ext cx="304800" cy="317500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11828D4-0727-4840-963B-2094A72490AC}"/>
              </a:ext>
            </a:extLst>
          </p:cNvPr>
          <p:cNvGrpSpPr/>
          <p:nvPr/>
        </p:nvGrpSpPr>
        <p:grpSpPr>
          <a:xfrm>
            <a:off x="2203905" y="2981197"/>
            <a:ext cx="1421897" cy="1289883"/>
            <a:chOff x="2446171" y="2981198"/>
            <a:chExt cx="1421897" cy="128988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0625729-8F24-634E-B109-37BB7BA54D3F}"/>
                </a:ext>
              </a:extLst>
            </p:cNvPr>
            <p:cNvSpPr/>
            <p:nvPr/>
          </p:nvSpPr>
          <p:spPr>
            <a:xfrm>
              <a:off x="2905542" y="2981198"/>
              <a:ext cx="962526" cy="1289883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4533AF5-69F1-FE4E-80CB-26209B4D4020}"/>
                </a:ext>
              </a:extLst>
            </p:cNvPr>
            <p:cNvGrpSpPr/>
            <p:nvPr/>
          </p:nvGrpSpPr>
          <p:grpSpPr>
            <a:xfrm>
              <a:off x="3023735" y="3069607"/>
              <a:ext cx="736983" cy="279491"/>
              <a:chOff x="2434181" y="3069607"/>
              <a:chExt cx="736983" cy="279491"/>
            </a:xfrm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AA9C3E46-7C30-0744-B38F-24EA6E3A5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4181" y="3069698"/>
                <a:ext cx="317500" cy="279400"/>
              </a:xfrm>
              <a:prstGeom prst="rect">
                <a:avLst/>
              </a:prstGeom>
            </p:spPr>
          </p:pic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ED25B20C-D554-F74E-BE04-69AD99C20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3664" y="3069607"/>
                <a:ext cx="317500" cy="279400"/>
              </a:xfrm>
              <a:prstGeom prst="rect">
                <a:avLst/>
              </a:prstGeom>
            </p:spPr>
          </p:pic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24E6533-E4F5-7F4E-8C9C-F477C2FBD621}"/>
                </a:ext>
              </a:extLst>
            </p:cNvPr>
            <p:cNvGrpSpPr/>
            <p:nvPr/>
          </p:nvGrpSpPr>
          <p:grpSpPr>
            <a:xfrm>
              <a:off x="3018313" y="3506774"/>
              <a:ext cx="736983" cy="279491"/>
              <a:chOff x="2434181" y="3069607"/>
              <a:chExt cx="736983" cy="279491"/>
            </a:xfrm>
          </p:grpSpPr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EFCC555D-417E-4141-B45C-1060E572B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4181" y="3069698"/>
                <a:ext cx="317500" cy="279400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000AA7CE-9F50-824C-8568-038B871A0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3664" y="3069607"/>
                <a:ext cx="317500" cy="279400"/>
              </a:xfrm>
              <a:prstGeom prst="rect">
                <a:avLst/>
              </a:prstGeom>
            </p:spPr>
          </p:pic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00ED6124-F51E-C941-90E8-AA659447CDA0}"/>
                </a:ext>
              </a:extLst>
            </p:cNvPr>
            <p:cNvGrpSpPr/>
            <p:nvPr/>
          </p:nvGrpSpPr>
          <p:grpSpPr>
            <a:xfrm>
              <a:off x="3018313" y="3891190"/>
              <a:ext cx="736983" cy="279491"/>
              <a:chOff x="2434181" y="3069607"/>
              <a:chExt cx="736983" cy="279491"/>
            </a:xfrm>
          </p:grpSpPr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E7337D65-E220-1B41-A772-D69EED083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4181" y="3069698"/>
                <a:ext cx="317500" cy="279400"/>
              </a:xfrm>
              <a:prstGeom prst="rect">
                <a:avLst/>
              </a:prstGeom>
            </p:spPr>
          </p:pic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CAD1DC3C-1AEF-3F4B-A8A9-052BC1BC9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3664" y="3069607"/>
                <a:ext cx="317500" cy="279400"/>
              </a:xfrm>
              <a:prstGeom prst="rect">
                <a:avLst/>
              </a:prstGeom>
            </p:spPr>
          </p:pic>
        </p:grp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CA158D96-CCD3-5846-8F7A-19070DB8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6171" y="3396741"/>
              <a:ext cx="368300" cy="317500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F6049C7-607F-8347-81C8-4757DF8F3AAD}"/>
              </a:ext>
            </a:extLst>
          </p:cNvPr>
          <p:cNvGrpSpPr/>
          <p:nvPr/>
        </p:nvGrpSpPr>
        <p:grpSpPr>
          <a:xfrm>
            <a:off x="3993366" y="2981197"/>
            <a:ext cx="1328977" cy="1289883"/>
            <a:chOff x="4087022" y="2981197"/>
            <a:chExt cx="1328977" cy="1289883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F896893-AA94-6E43-93B0-B0BAF45966E1}"/>
                </a:ext>
              </a:extLst>
            </p:cNvPr>
            <p:cNvSpPr/>
            <p:nvPr/>
          </p:nvSpPr>
          <p:spPr>
            <a:xfrm>
              <a:off x="4453473" y="2981197"/>
              <a:ext cx="962526" cy="1289883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7C32579-E85A-2E4A-B995-CEF54742D0FD}"/>
                </a:ext>
              </a:extLst>
            </p:cNvPr>
            <p:cNvGrpSpPr/>
            <p:nvPr/>
          </p:nvGrpSpPr>
          <p:grpSpPr>
            <a:xfrm>
              <a:off x="4584337" y="3108878"/>
              <a:ext cx="700671" cy="266700"/>
              <a:chOff x="4584337" y="3072782"/>
              <a:chExt cx="700671" cy="266700"/>
            </a:xfrm>
          </p:grpSpPr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74FF39D3-FC96-7343-B8D3-20D4079D1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6AD914A5-B5C2-6640-A42C-4565F376B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7404E2B-DC0C-6A4B-8B0B-2BC36E6533CA}"/>
                </a:ext>
              </a:extLst>
            </p:cNvPr>
            <p:cNvGrpSpPr/>
            <p:nvPr/>
          </p:nvGrpSpPr>
          <p:grpSpPr>
            <a:xfrm>
              <a:off x="4584400" y="3524623"/>
              <a:ext cx="700671" cy="266700"/>
              <a:chOff x="4584337" y="3072782"/>
              <a:chExt cx="700671" cy="266700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4DE8F791-2C03-0A4C-AC93-163285C68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4C4C3FF8-F796-964C-95CF-AAB0EFE11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EA47E65-7646-5A4B-93D4-86CA6C05FB0E}"/>
                </a:ext>
              </a:extLst>
            </p:cNvPr>
            <p:cNvGrpSpPr/>
            <p:nvPr/>
          </p:nvGrpSpPr>
          <p:grpSpPr>
            <a:xfrm>
              <a:off x="4588653" y="3914674"/>
              <a:ext cx="700671" cy="266700"/>
              <a:chOff x="4584337" y="3072782"/>
              <a:chExt cx="700671" cy="266700"/>
            </a:xfrm>
          </p:grpSpPr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27C493EE-E05A-8349-9BF3-C107FBC97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F579953D-1F5A-DE4B-BEB2-EB34EE4E5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E6DD844A-5212-0146-839F-839BAB6E8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7022" y="3371196"/>
              <a:ext cx="304800" cy="381000"/>
            </a:xfrm>
            <a:prstGeom prst="rect">
              <a:avLst/>
            </a:prstGeom>
          </p:spPr>
        </p:pic>
      </p:grp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2A3CFDA-C00E-4B44-9BE3-78D3D6556925}"/>
              </a:ext>
            </a:extLst>
          </p:cNvPr>
          <p:cNvCxnSpPr/>
          <p:nvPr/>
        </p:nvCxnSpPr>
        <p:spPr>
          <a:xfrm>
            <a:off x="1951676" y="2726687"/>
            <a:ext cx="22714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37B78C7-4A9E-0643-85F6-FEEFC9A6BBF7}"/>
              </a:ext>
            </a:extLst>
          </p:cNvPr>
          <p:cNvSpPr txBox="1"/>
          <p:nvPr/>
        </p:nvSpPr>
        <p:spPr>
          <a:xfrm>
            <a:off x="4223147" y="2599313"/>
            <a:ext cx="1144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X 7000 buckets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F5D8B0C-EA18-B549-81EF-213FAF119C56}"/>
              </a:ext>
            </a:extLst>
          </p:cNvPr>
          <p:cNvSpPr txBox="1"/>
          <p:nvPr/>
        </p:nvSpPr>
        <p:spPr>
          <a:xfrm>
            <a:off x="714273" y="2516841"/>
            <a:ext cx="114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 buckets +  Unicode label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22651F2-58B7-2844-90D8-CF74E2201A02}"/>
              </a:ext>
            </a:extLst>
          </p:cNvPr>
          <p:cNvCxnSpPr>
            <a:cxnSpLocks/>
            <a:endCxn id="142" idx="1"/>
          </p:cNvCxnSpPr>
          <p:nvPr/>
        </p:nvCxnSpPr>
        <p:spPr>
          <a:xfrm>
            <a:off x="1463843" y="1582526"/>
            <a:ext cx="3086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1C4ED24-1E1D-7343-BFC7-4F30C436FAD9}"/>
              </a:ext>
            </a:extLst>
          </p:cNvPr>
          <p:cNvCxnSpPr>
            <a:cxnSpLocks/>
            <a:stCxn id="142" idx="3"/>
            <a:endCxn id="137" idx="1"/>
          </p:cNvCxnSpPr>
          <p:nvPr/>
        </p:nvCxnSpPr>
        <p:spPr>
          <a:xfrm>
            <a:off x="4118601" y="1582526"/>
            <a:ext cx="3086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0AAAB41-C8B8-F245-AEF8-441334D95956}"/>
              </a:ext>
            </a:extLst>
          </p:cNvPr>
          <p:cNvGrpSpPr/>
          <p:nvPr/>
        </p:nvGrpSpPr>
        <p:grpSpPr>
          <a:xfrm>
            <a:off x="6284522" y="281192"/>
            <a:ext cx="1509031" cy="4253440"/>
            <a:chOff x="6610553" y="683544"/>
            <a:chExt cx="1509031" cy="4253440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E0180AC2-A618-3A4B-A135-FCEC401EC83B}"/>
                </a:ext>
              </a:extLst>
            </p:cNvPr>
            <p:cNvGrpSpPr/>
            <p:nvPr/>
          </p:nvGrpSpPr>
          <p:grpSpPr>
            <a:xfrm>
              <a:off x="6710592" y="2356058"/>
              <a:ext cx="1328977" cy="1289883"/>
              <a:chOff x="4087022" y="2981197"/>
              <a:chExt cx="1328977" cy="1289883"/>
            </a:xfrm>
          </p:grpSpPr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19AF1A78-4255-F043-A5E4-5130DB92D83F}"/>
                  </a:ext>
                </a:extLst>
              </p:cNvPr>
              <p:cNvSpPr/>
              <p:nvPr/>
            </p:nvSpPr>
            <p:spPr>
              <a:xfrm>
                <a:off x="4453473" y="2981197"/>
                <a:ext cx="962526" cy="128988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C3B9BB1A-2200-874F-8BA7-8B1D4540F3A4}"/>
                  </a:ext>
                </a:extLst>
              </p:cNvPr>
              <p:cNvGrpSpPr/>
              <p:nvPr/>
            </p:nvGrpSpPr>
            <p:grpSpPr>
              <a:xfrm>
                <a:off x="4584337" y="3108878"/>
                <a:ext cx="700671" cy="266700"/>
                <a:chOff x="4584337" y="3072782"/>
                <a:chExt cx="700671" cy="266700"/>
              </a:xfrm>
            </p:grpSpPr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0ABB9CB5-076D-AA44-9CCD-A613639BFE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4337" y="3072782"/>
                  <a:ext cx="304800" cy="266700"/>
                </a:xfrm>
                <a:prstGeom prst="rect">
                  <a:avLst/>
                </a:prstGeom>
              </p:spPr>
            </p:pic>
            <p:pic>
              <p:nvPicPr>
                <p:cNvPr id="223" name="Picture 222">
                  <a:extLst>
                    <a:ext uri="{FF2B5EF4-FFF2-40B4-BE49-F238E27FC236}">
                      <a16:creationId xmlns:a16="http://schemas.microsoft.com/office/drawing/2014/main" id="{0AF5015D-258B-F749-B688-3ED78A6AB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0208" y="3072782"/>
                  <a:ext cx="304800" cy="266700"/>
                </a:xfrm>
                <a:prstGeom prst="rect">
                  <a:avLst/>
                </a:prstGeom>
              </p:spPr>
            </p:pic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0EB32291-B93B-A541-860E-968AA61A5333}"/>
                  </a:ext>
                </a:extLst>
              </p:cNvPr>
              <p:cNvGrpSpPr/>
              <p:nvPr/>
            </p:nvGrpSpPr>
            <p:grpSpPr>
              <a:xfrm>
                <a:off x="4584400" y="3524623"/>
                <a:ext cx="700671" cy="266700"/>
                <a:chOff x="4584337" y="3072782"/>
                <a:chExt cx="700671" cy="266700"/>
              </a:xfrm>
            </p:grpSpPr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B4FD7B2E-18AD-414C-A143-98F915860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4337" y="3072782"/>
                  <a:ext cx="304800" cy="266700"/>
                </a:xfrm>
                <a:prstGeom prst="rect">
                  <a:avLst/>
                </a:prstGeom>
              </p:spPr>
            </p:pic>
            <p:pic>
              <p:nvPicPr>
                <p:cNvPr id="221" name="Picture 220">
                  <a:extLst>
                    <a:ext uri="{FF2B5EF4-FFF2-40B4-BE49-F238E27FC236}">
                      <a16:creationId xmlns:a16="http://schemas.microsoft.com/office/drawing/2014/main" id="{D90C0C58-9446-C146-9A25-2CA39F26C8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0208" y="3072782"/>
                  <a:ext cx="304800" cy="266700"/>
                </a:xfrm>
                <a:prstGeom prst="rect">
                  <a:avLst/>
                </a:prstGeom>
              </p:spPr>
            </p:pic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09F087A4-81D1-C84E-988E-729F84400766}"/>
                  </a:ext>
                </a:extLst>
              </p:cNvPr>
              <p:cNvGrpSpPr/>
              <p:nvPr/>
            </p:nvGrpSpPr>
            <p:grpSpPr>
              <a:xfrm>
                <a:off x="4588653" y="3914674"/>
                <a:ext cx="700671" cy="266700"/>
                <a:chOff x="4584337" y="3072782"/>
                <a:chExt cx="700671" cy="266700"/>
              </a:xfrm>
            </p:grpSpPr>
            <p:pic>
              <p:nvPicPr>
                <p:cNvPr id="218" name="Picture 217">
                  <a:extLst>
                    <a:ext uri="{FF2B5EF4-FFF2-40B4-BE49-F238E27FC236}">
                      <a16:creationId xmlns:a16="http://schemas.microsoft.com/office/drawing/2014/main" id="{56BD5138-6C12-214C-B6F3-DB08CE5FD3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4337" y="3072782"/>
                  <a:ext cx="304800" cy="266700"/>
                </a:xfrm>
                <a:prstGeom prst="rect">
                  <a:avLst/>
                </a:prstGeom>
              </p:spPr>
            </p:pic>
            <p:pic>
              <p:nvPicPr>
                <p:cNvPr id="219" name="Picture 218">
                  <a:extLst>
                    <a:ext uri="{FF2B5EF4-FFF2-40B4-BE49-F238E27FC236}">
                      <a16:creationId xmlns:a16="http://schemas.microsoft.com/office/drawing/2014/main" id="{4E8F6892-4FB9-064F-823A-E65F1D80C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0208" y="3072782"/>
                  <a:ext cx="304800" cy="266700"/>
                </a:xfrm>
                <a:prstGeom prst="rect">
                  <a:avLst/>
                </a:prstGeom>
              </p:spPr>
            </p:pic>
          </p:grpSp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8C4B57C1-796D-7F47-8F49-37FA91939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7022" y="3371196"/>
                <a:ext cx="304800" cy="381000"/>
              </a:xfrm>
              <a:prstGeom prst="rect">
                <a:avLst/>
              </a:prstGeom>
            </p:spPr>
          </p:pic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26624F2-3DFC-104C-A1F9-7715C5F02EF0}"/>
                </a:ext>
              </a:extLst>
            </p:cNvPr>
            <p:cNvGrpSpPr/>
            <p:nvPr/>
          </p:nvGrpSpPr>
          <p:grpSpPr>
            <a:xfrm>
              <a:off x="6610553" y="1074128"/>
              <a:ext cx="1421897" cy="1289883"/>
              <a:chOff x="2446171" y="2981198"/>
              <a:chExt cx="1421897" cy="1289883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B4C1E17-EF9E-6A46-9CD7-AD45765DA887}"/>
                  </a:ext>
                </a:extLst>
              </p:cNvPr>
              <p:cNvSpPr/>
              <p:nvPr/>
            </p:nvSpPr>
            <p:spPr>
              <a:xfrm>
                <a:off x="2905542" y="2981198"/>
                <a:ext cx="962526" cy="128988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289A5682-DADD-3448-8BA1-75439A01CAE6}"/>
                  </a:ext>
                </a:extLst>
              </p:cNvPr>
              <p:cNvGrpSpPr/>
              <p:nvPr/>
            </p:nvGrpSpPr>
            <p:grpSpPr>
              <a:xfrm>
                <a:off x="3023735" y="3069607"/>
                <a:ext cx="736983" cy="279491"/>
                <a:chOff x="2434181" y="3069607"/>
                <a:chExt cx="736983" cy="279491"/>
              </a:xfrm>
            </p:grpSpPr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A618AC46-91C6-954E-85C8-FDB3858C70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181" y="3069698"/>
                  <a:ext cx="317500" cy="279400"/>
                </a:xfrm>
                <a:prstGeom prst="rect">
                  <a:avLst/>
                </a:prstGeom>
              </p:spPr>
            </p:pic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98EC8465-BD83-FC47-85BB-97A9261E0A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3664" y="3069607"/>
                  <a:ext cx="317500" cy="279400"/>
                </a:xfrm>
                <a:prstGeom prst="rect">
                  <a:avLst/>
                </a:prstGeom>
              </p:spPr>
            </p:pic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0DF1CA4B-9748-F54B-8F9F-7B6BF2251959}"/>
                  </a:ext>
                </a:extLst>
              </p:cNvPr>
              <p:cNvGrpSpPr/>
              <p:nvPr/>
            </p:nvGrpSpPr>
            <p:grpSpPr>
              <a:xfrm>
                <a:off x="3018313" y="3506774"/>
                <a:ext cx="736983" cy="279491"/>
                <a:chOff x="2434181" y="3069607"/>
                <a:chExt cx="736983" cy="279491"/>
              </a:xfrm>
            </p:grpSpPr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66779257-1955-D34B-8565-52FA24FD58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181" y="3069698"/>
                  <a:ext cx="317500" cy="2794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B9990F9D-6EEE-9A48-BEA9-CCE6B735D4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3664" y="3069607"/>
                  <a:ext cx="317500" cy="279400"/>
                </a:xfrm>
                <a:prstGeom prst="rect">
                  <a:avLst/>
                </a:prstGeom>
              </p:spPr>
            </p:pic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B44E2C4D-E676-674A-8435-198AB375A093}"/>
                  </a:ext>
                </a:extLst>
              </p:cNvPr>
              <p:cNvGrpSpPr/>
              <p:nvPr/>
            </p:nvGrpSpPr>
            <p:grpSpPr>
              <a:xfrm>
                <a:off x="3018313" y="3891190"/>
                <a:ext cx="736983" cy="279491"/>
                <a:chOff x="2434181" y="3069607"/>
                <a:chExt cx="736983" cy="279491"/>
              </a:xfrm>
            </p:grpSpPr>
            <p:pic>
              <p:nvPicPr>
                <p:cNvPr id="207" name="Picture 206">
                  <a:extLst>
                    <a:ext uri="{FF2B5EF4-FFF2-40B4-BE49-F238E27FC236}">
                      <a16:creationId xmlns:a16="http://schemas.microsoft.com/office/drawing/2014/main" id="{B8DF7C19-3A69-7748-A72A-98FD020DF5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34181" y="3069698"/>
                  <a:ext cx="317500" cy="279400"/>
                </a:xfrm>
                <a:prstGeom prst="rect">
                  <a:avLst/>
                </a:prstGeom>
              </p:spPr>
            </p:pic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64C4E9BF-79E5-C947-B02F-1150E43E6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3664" y="3069607"/>
                  <a:ext cx="317500" cy="279400"/>
                </a:xfrm>
                <a:prstGeom prst="rect">
                  <a:avLst/>
                </a:prstGeom>
              </p:spPr>
            </p:pic>
          </p:grpSp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66BFD225-5122-D043-9C2D-B4632F56C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6171" y="3396741"/>
                <a:ext cx="368300" cy="317500"/>
              </a:xfrm>
              <a:prstGeom prst="rect">
                <a:avLst/>
              </a:prstGeom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4F213A04-F55E-524D-9D41-7E9000F7125E}"/>
                </a:ext>
              </a:extLst>
            </p:cNvPr>
            <p:cNvGrpSpPr/>
            <p:nvPr/>
          </p:nvGrpSpPr>
          <p:grpSpPr>
            <a:xfrm>
              <a:off x="6656102" y="3647101"/>
              <a:ext cx="1376348" cy="1289883"/>
              <a:chOff x="429086" y="2981198"/>
              <a:chExt cx="1376348" cy="1289883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10D8EB7C-DA96-B74D-9318-1AA955E32F69}"/>
                  </a:ext>
                </a:extLst>
              </p:cNvPr>
              <p:cNvSpPr/>
              <p:nvPr/>
            </p:nvSpPr>
            <p:spPr>
              <a:xfrm>
                <a:off x="429086" y="3371196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46373A7-C4DC-2C4A-9E6D-E1FACA1E6062}"/>
                  </a:ext>
                </a:extLst>
              </p:cNvPr>
              <p:cNvSpPr/>
              <p:nvPr/>
            </p:nvSpPr>
            <p:spPr>
              <a:xfrm>
                <a:off x="842908" y="2981198"/>
                <a:ext cx="962526" cy="128988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A23960F4-D1A5-C54D-BD9F-EDD81E79EDC0}"/>
                  </a:ext>
                </a:extLst>
              </p:cNvPr>
              <p:cNvGrpSpPr/>
              <p:nvPr/>
            </p:nvGrpSpPr>
            <p:grpSpPr>
              <a:xfrm>
                <a:off x="977750" y="3090020"/>
                <a:ext cx="692841" cy="266700"/>
                <a:chOff x="991098" y="3062179"/>
                <a:chExt cx="692841" cy="266700"/>
              </a:xfrm>
            </p:grpSpPr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A8A0AFDD-FD36-B746-9F34-BB1E322CAE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1098" y="3062179"/>
                  <a:ext cx="292100" cy="266700"/>
                </a:xfrm>
                <a:prstGeom prst="rect">
                  <a:avLst/>
                </a:prstGeom>
              </p:spPr>
            </p:pic>
            <p:pic>
              <p:nvPicPr>
                <p:cNvPr id="201" name="Picture 200">
                  <a:extLst>
                    <a:ext uri="{FF2B5EF4-FFF2-40B4-BE49-F238E27FC236}">
                      <a16:creationId xmlns:a16="http://schemas.microsoft.com/office/drawing/2014/main" id="{08A0684C-9BA3-8F4D-ABE1-CF106D4FB4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91839" y="3062179"/>
                  <a:ext cx="292100" cy="266700"/>
                </a:xfrm>
                <a:prstGeom prst="rect">
                  <a:avLst/>
                </a:prstGeom>
              </p:spPr>
            </p:pic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EE028961-D806-8F4F-83A2-C832E2E5AA48}"/>
                  </a:ext>
                </a:extLst>
              </p:cNvPr>
              <p:cNvGrpSpPr/>
              <p:nvPr/>
            </p:nvGrpSpPr>
            <p:grpSpPr>
              <a:xfrm>
                <a:off x="972609" y="3484299"/>
                <a:ext cx="692841" cy="266700"/>
                <a:chOff x="991098" y="3062179"/>
                <a:chExt cx="692841" cy="266700"/>
              </a:xfrm>
            </p:grpSpPr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24F7F3D4-5505-2B45-9865-6AADDFA90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1098" y="3062179"/>
                  <a:ext cx="292100" cy="266700"/>
                </a:xfrm>
                <a:prstGeom prst="rect">
                  <a:avLst/>
                </a:prstGeom>
              </p:spPr>
            </p:pic>
            <p:pic>
              <p:nvPicPr>
                <p:cNvPr id="199" name="Picture 198">
                  <a:extLst>
                    <a:ext uri="{FF2B5EF4-FFF2-40B4-BE49-F238E27FC236}">
                      <a16:creationId xmlns:a16="http://schemas.microsoft.com/office/drawing/2014/main" id="{49023628-BFBF-8642-A403-97647EF0A3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91839" y="3062179"/>
                  <a:ext cx="292100" cy="266700"/>
                </a:xfrm>
                <a:prstGeom prst="rect">
                  <a:avLst/>
                </a:prstGeom>
              </p:spPr>
            </p:pic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0FE03FE-71D1-764E-8270-67E6E6BF370E}"/>
                  </a:ext>
                </a:extLst>
              </p:cNvPr>
              <p:cNvGrpSpPr/>
              <p:nvPr/>
            </p:nvGrpSpPr>
            <p:grpSpPr>
              <a:xfrm>
                <a:off x="972609" y="3878578"/>
                <a:ext cx="692841" cy="266700"/>
                <a:chOff x="991098" y="3062179"/>
                <a:chExt cx="692841" cy="266700"/>
              </a:xfrm>
            </p:grpSpPr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A6FC2CC2-7953-E942-AC6D-6D652486D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91098" y="3062179"/>
                  <a:ext cx="292100" cy="266700"/>
                </a:xfrm>
                <a:prstGeom prst="rect">
                  <a:avLst/>
                </a:prstGeom>
              </p:spPr>
            </p:pic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EFD472CB-4E45-8043-89E0-706A77DBE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91839" y="3062179"/>
                  <a:ext cx="292100" cy="266700"/>
                </a:xfrm>
                <a:prstGeom prst="rect">
                  <a:avLst/>
                </a:prstGeom>
              </p:spPr>
            </p:pic>
          </p:grpSp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DB844DEE-6D16-8640-A0FF-AE682978C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258" y="3397112"/>
                <a:ext cx="304800" cy="317500"/>
              </a:xfrm>
              <a:prstGeom prst="rect">
                <a:avLst/>
              </a:prstGeom>
            </p:spPr>
          </p:pic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9067C4B-27C8-1B4D-B6F5-5E9B6AA6605F}"/>
                </a:ext>
              </a:extLst>
            </p:cNvPr>
            <p:cNvSpPr txBox="1"/>
            <p:nvPr/>
          </p:nvSpPr>
          <p:spPr>
            <a:xfrm>
              <a:off x="6974916" y="683544"/>
              <a:ext cx="1144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Image buckets +  Unicode labels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63495C1-8AB1-314F-AC56-08C07073B274}"/>
              </a:ext>
            </a:extLst>
          </p:cNvPr>
          <p:cNvGrpSpPr/>
          <p:nvPr/>
        </p:nvGrpSpPr>
        <p:grpSpPr>
          <a:xfrm>
            <a:off x="8447949" y="1704433"/>
            <a:ext cx="2353276" cy="1537795"/>
            <a:chOff x="8527516" y="2116099"/>
            <a:chExt cx="2353276" cy="1537795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B40D4441-381B-774A-B86A-F45EADB6A480}"/>
                </a:ext>
              </a:extLst>
            </p:cNvPr>
            <p:cNvGrpSpPr/>
            <p:nvPr/>
          </p:nvGrpSpPr>
          <p:grpSpPr>
            <a:xfrm>
              <a:off x="8527516" y="2364011"/>
              <a:ext cx="2346157" cy="1289883"/>
              <a:chOff x="1772443" y="4816345"/>
              <a:chExt cx="2346157" cy="1289883"/>
            </a:xfrm>
          </p:grpSpPr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757A10B4-9B49-A248-9CD1-537DAE45E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4853" y="4861564"/>
                <a:ext cx="1001337" cy="1199444"/>
              </a:xfrm>
              <a:prstGeom prst="rect">
                <a:avLst/>
              </a:prstGeom>
            </p:spPr>
          </p:pic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E5D3CFE-B48D-D24D-BB4E-E5F3749D9FC3}"/>
                  </a:ext>
                </a:extLst>
              </p:cNvPr>
              <p:cNvSpPr/>
              <p:nvPr/>
            </p:nvSpPr>
            <p:spPr>
              <a:xfrm>
                <a:off x="1772443" y="4816345"/>
                <a:ext cx="2346157" cy="128988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956C1F43-CE02-EB4E-9CC1-770C717EDCA3}"/>
                </a:ext>
              </a:extLst>
            </p:cNvPr>
            <p:cNvSpPr txBox="1"/>
            <p:nvPr/>
          </p:nvSpPr>
          <p:spPr>
            <a:xfrm>
              <a:off x="8534635" y="2116099"/>
              <a:ext cx="23461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Retrain new OCR model </a:t>
              </a:r>
              <a:r>
                <a:rPr lang="en-US" sz="1000" dirty="0" err="1"/>
                <a:t>eg.</a:t>
              </a:r>
              <a:r>
                <a:rPr lang="en-US" sz="1000" dirty="0"/>
                <a:t> (Kraken)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CDBAA2F-40FF-FC40-8731-C035DADEF89F}"/>
              </a:ext>
            </a:extLst>
          </p:cNvPr>
          <p:cNvGrpSpPr/>
          <p:nvPr/>
        </p:nvGrpSpPr>
        <p:grpSpPr>
          <a:xfrm>
            <a:off x="11057020" y="1702767"/>
            <a:ext cx="1156776" cy="1539461"/>
            <a:chOff x="10938969" y="1694991"/>
            <a:chExt cx="1156776" cy="1539461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423337A0-7A30-3145-A00F-C6AD52372945}"/>
                </a:ext>
              </a:extLst>
            </p:cNvPr>
            <p:cNvGrpSpPr/>
            <p:nvPr/>
          </p:nvGrpSpPr>
          <p:grpSpPr>
            <a:xfrm>
              <a:off x="11027468" y="1944569"/>
              <a:ext cx="962526" cy="1289883"/>
              <a:chOff x="11027468" y="1944569"/>
              <a:chExt cx="962526" cy="1289883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E43D2832-500D-CC43-8864-3D2F2D580961}"/>
                  </a:ext>
                </a:extLst>
              </p:cNvPr>
              <p:cNvSpPr/>
              <p:nvPr/>
            </p:nvSpPr>
            <p:spPr>
              <a:xfrm>
                <a:off x="11027468" y="1944569"/>
                <a:ext cx="962526" cy="128988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F1A1D2C1-4264-B44A-B109-9F3B3183EE75}"/>
                  </a:ext>
                </a:extLst>
              </p:cNvPr>
              <p:cNvGrpSpPr/>
              <p:nvPr/>
            </p:nvGrpSpPr>
            <p:grpSpPr>
              <a:xfrm>
                <a:off x="11321175" y="2032621"/>
                <a:ext cx="368300" cy="1127907"/>
                <a:chOff x="11321175" y="2032621"/>
                <a:chExt cx="368300" cy="1127907"/>
              </a:xfrm>
            </p:grpSpPr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E914E14F-34A0-2E49-B103-4B3CA6093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52925" y="2843028"/>
                  <a:ext cx="304800" cy="317500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AAE6AA56-56F3-8D40-97BA-CD127DACB4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52925" y="2400136"/>
                  <a:ext cx="304800" cy="381000"/>
                </a:xfrm>
                <a:prstGeom prst="rect">
                  <a:avLst/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38E2645D-171A-4F47-8562-4CA1B50F53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21175" y="2032621"/>
                  <a:ext cx="368300" cy="317500"/>
                </a:xfrm>
                <a:prstGeom prst="rect">
                  <a:avLst/>
                </a:prstGeom>
              </p:spPr>
            </p:pic>
          </p:grpSp>
        </p:grp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B5B9F57-22DE-1146-BABE-74C7F05059D5}"/>
                </a:ext>
              </a:extLst>
            </p:cNvPr>
            <p:cNvSpPr txBox="1"/>
            <p:nvPr/>
          </p:nvSpPr>
          <p:spPr>
            <a:xfrm>
              <a:off x="10938969" y="1694991"/>
              <a:ext cx="11567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Unicode</a:t>
              </a:r>
            </a:p>
          </p:txBody>
        </p:sp>
      </p:grp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641F1D64-EFD8-AD47-85FA-9A4FA3EC42FC}"/>
              </a:ext>
            </a:extLst>
          </p:cNvPr>
          <p:cNvCxnSpPr>
            <a:cxnSpLocks/>
            <a:stCxn id="202" idx="3"/>
            <a:endCxn id="228" idx="1"/>
          </p:cNvCxnSpPr>
          <p:nvPr/>
        </p:nvCxnSpPr>
        <p:spPr>
          <a:xfrm>
            <a:off x="7706419" y="1316718"/>
            <a:ext cx="741530" cy="1280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96CF53E3-D034-B044-BCEA-BFC6BDF45E25}"/>
              </a:ext>
            </a:extLst>
          </p:cNvPr>
          <p:cNvCxnSpPr>
            <a:cxnSpLocks/>
            <a:stCxn id="213" idx="3"/>
            <a:endCxn id="228" idx="1"/>
          </p:cNvCxnSpPr>
          <p:nvPr/>
        </p:nvCxnSpPr>
        <p:spPr>
          <a:xfrm flipV="1">
            <a:off x="7713538" y="2597287"/>
            <a:ext cx="734411" cy="1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57D7127E-548E-8940-9FA3-3DD6B7EE45E2}"/>
              </a:ext>
            </a:extLst>
          </p:cNvPr>
          <p:cNvCxnSpPr>
            <a:cxnSpLocks/>
            <a:stCxn id="191" idx="3"/>
            <a:endCxn id="228" idx="1"/>
          </p:cNvCxnSpPr>
          <p:nvPr/>
        </p:nvCxnSpPr>
        <p:spPr>
          <a:xfrm flipV="1">
            <a:off x="7706419" y="2597287"/>
            <a:ext cx="741530" cy="1292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2ABD8C3D-B830-B442-90DD-A439CAAE70F1}"/>
              </a:ext>
            </a:extLst>
          </p:cNvPr>
          <p:cNvCxnSpPr>
            <a:cxnSpLocks/>
            <a:stCxn id="228" idx="3"/>
            <a:endCxn id="232" idx="1"/>
          </p:cNvCxnSpPr>
          <p:nvPr/>
        </p:nvCxnSpPr>
        <p:spPr>
          <a:xfrm>
            <a:off x="10794106" y="2597287"/>
            <a:ext cx="3514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42A5149-13F3-6643-9A10-C429A772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854" y="998709"/>
            <a:ext cx="871044" cy="117564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2559105-3FF0-6B49-9EE9-2091FA63D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076" y="982470"/>
            <a:ext cx="1146442" cy="121013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0CB56773-6D22-074A-9241-5E88E9FFD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17" y="961372"/>
            <a:ext cx="719126" cy="123123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B279928-EC96-7F46-95B4-D67DD83E52B3}"/>
              </a:ext>
            </a:extLst>
          </p:cNvPr>
          <p:cNvSpPr txBox="1"/>
          <p:nvPr/>
        </p:nvSpPr>
        <p:spPr>
          <a:xfrm>
            <a:off x="509717" y="678719"/>
            <a:ext cx="9625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Page Section</a:t>
            </a:r>
          </a:p>
        </p:txBody>
      </p:sp>
    </p:spTree>
    <p:extLst>
      <p:ext uri="{BB962C8B-B14F-4D97-AF65-F5344CB8AC3E}">
        <p14:creationId xmlns:p14="http://schemas.microsoft.com/office/powerpoint/2010/main" val="164868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57679EDF-2EA1-4E4F-9529-0D9284D2C84D}"/>
              </a:ext>
            </a:extLst>
          </p:cNvPr>
          <p:cNvSpPr/>
          <p:nvPr/>
        </p:nvSpPr>
        <p:spPr>
          <a:xfrm rot="10800000" flipV="1">
            <a:off x="6859284" y="5843725"/>
            <a:ext cx="5078818" cy="8221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 SQLite Database</a:t>
            </a: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1BD161-FB26-1C46-9064-C857A09DDC55}"/>
              </a:ext>
            </a:extLst>
          </p:cNvPr>
          <p:cNvSpPr/>
          <p:nvPr/>
        </p:nvSpPr>
        <p:spPr>
          <a:xfrm>
            <a:off x="8024266" y="204223"/>
            <a:ext cx="3785279" cy="2719358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 Models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C9FC6F-94AC-E745-B9AA-6F9BD805C883}"/>
              </a:ext>
            </a:extLst>
          </p:cNvPr>
          <p:cNvSpPr/>
          <p:nvPr/>
        </p:nvSpPr>
        <p:spPr>
          <a:xfrm>
            <a:off x="8150597" y="464714"/>
            <a:ext cx="1425574" cy="432619"/>
          </a:xfrm>
          <a:prstGeom prst="rect">
            <a:avLst/>
          </a:prstGeom>
          <a:noFill/>
          <a:ln w="19050">
            <a:solidFill>
              <a:srgbClr val="8A52F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Autoencoder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8FFFC-3726-8940-AB04-2E6B5AC24094}"/>
              </a:ext>
            </a:extLst>
          </p:cNvPr>
          <p:cNvSpPr/>
          <p:nvPr/>
        </p:nvSpPr>
        <p:spPr>
          <a:xfrm>
            <a:off x="62679" y="86543"/>
            <a:ext cx="3308356" cy="66074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Browser Client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377F3-1A16-FA47-BAFE-FC844A5D5E36}"/>
              </a:ext>
            </a:extLst>
          </p:cNvPr>
          <p:cNvSpPr/>
          <p:nvPr/>
        </p:nvSpPr>
        <p:spPr>
          <a:xfrm>
            <a:off x="3665193" y="75430"/>
            <a:ext cx="8285026" cy="5678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Flask Web Server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48EE07-BB86-7543-A8E0-A5D334B934EB}"/>
              </a:ext>
            </a:extLst>
          </p:cNvPr>
          <p:cNvSpPr/>
          <p:nvPr/>
        </p:nvSpPr>
        <p:spPr>
          <a:xfrm>
            <a:off x="8150597" y="993197"/>
            <a:ext cx="1425574" cy="432619"/>
          </a:xfrm>
          <a:prstGeom prst="rect">
            <a:avLst/>
          </a:prstGeom>
          <a:noFill/>
          <a:ln w="19050">
            <a:solidFill>
              <a:srgbClr val="8A52F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0D5848-45FB-4B44-8D9B-641CA1BF5480}"/>
              </a:ext>
            </a:extLst>
          </p:cNvPr>
          <p:cNvGrpSpPr/>
          <p:nvPr/>
        </p:nvGrpSpPr>
        <p:grpSpPr>
          <a:xfrm>
            <a:off x="9744073" y="464714"/>
            <a:ext cx="1885912" cy="2328577"/>
            <a:chOff x="7503460" y="701494"/>
            <a:chExt cx="1885912" cy="23285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E5B087-CB88-D94C-B390-FC6E4987E67F}"/>
                </a:ext>
              </a:extLst>
            </p:cNvPr>
            <p:cNvSpPr/>
            <p:nvPr/>
          </p:nvSpPr>
          <p:spPr>
            <a:xfrm>
              <a:off x="7503460" y="701494"/>
              <a:ext cx="1885912" cy="2328577"/>
            </a:xfrm>
            <a:prstGeom prst="rect">
              <a:avLst/>
            </a:prstGeom>
            <a:noFill/>
            <a:ln w="19050">
              <a:solidFill>
                <a:srgbClr val="92D05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 Output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0F62FE1-5151-1C4B-9334-65787DF59784}"/>
                </a:ext>
              </a:extLst>
            </p:cNvPr>
            <p:cNvSpPr/>
            <p:nvPr/>
          </p:nvSpPr>
          <p:spPr>
            <a:xfrm>
              <a:off x="7623538" y="2478965"/>
              <a:ext cx="1644358" cy="452311"/>
            </a:xfrm>
            <a:prstGeom prst="rect">
              <a:avLst/>
            </a:prstGeom>
            <a:noFill/>
            <a:ln w="19050">
              <a:solidFill>
                <a:srgbClr val="92D05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Tensorboard</a:t>
              </a:r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Logs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D6CFE4-D46D-0A4B-8AA6-7B250B09609A}"/>
                </a:ext>
              </a:extLst>
            </p:cNvPr>
            <p:cNvSpPr/>
            <p:nvPr/>
          </p:nvSpPr>
          <p:spPr>
            <a:xfrm>
              <a:off x="7605688" y="1000159"/>
              <a:ext cx="1662208" cy="1406296"/>
            </a:xfrm>
            <a:prstGeom prst="rect">
              <a:avLst/>
            </a:prstGeom>
            <a:noFill/>
            <a:ln w="19050">
              <a:solidFill>
                <a:srgbClr val="92D05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 Bucket Output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 Autoencoder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 Dataset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 Config File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 Training plots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 _Cluster Output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 _SOM Output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 _Image Grid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0FC420-33C3-6C4F-9131-9B6DB9718376}"/>
              </a:ext>
            </a:extLst>
          </p:cNvPr>
          <p:cNvGrpSpPr/>
          <p:nvPr/>
        </p:nvGrpSpPr>
        <p:grpSpPr>
          <a:xfrm>
            <a:off x="10058823" y="2999570"/>
            <a:ext cx="1750723" cy="2664936"/>
            <a:chOff x="10332951" y="2537012"/>
            <a:chExt cx="1630437" cy="26649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100898-3352-CE4C-A0EE-53738654FA28}"/>
                </a:ext>
              </a:extLst>
            </p:cNvPr>
            <p:cNvSpPr/>
            <p:nvPr/>
          </p:nvSpPr>
          <p:spPr>
            <a:xfrm rot="10800000" flipV="1">
              <a:off x="10332951" y="2537012"/>
              <a:ext cx="1630437" cy="2664936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Utilities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F662C19-F00E-314A-81D0-81689DD4CC85}"/>
                </a:ext>
              </a:extLst>
            </p:cNvPr>
            <p:cNvGrpSpPr/>
            <p:nvPr/>
          </p:nvGrpSpPr>
          <p:grpSpPr>
            <a:xfrm>
              <a:off x="10401322" y="2802593"/>
              <a:ext cx="1485876" cy="2298185"/>
              <a:chOff x="10401322" y="2336428"/>
              <a:chExt cx="1485876" cy="229818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257116-B95A-E541-85D2-EF09BCEEC451}"/>
                  </a:ext>
                </a:extLst>
              </p:cNvPr>
              <p:cNvSpPr/>
              <p:nvPr/>
            </p:nvSpPr>
            <p:spPr>
              <a:xfrm>
                <a:off x="10547714" y="2336428"/>
                <a:ext cx="1222888" cy="45727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Loading Utilities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BB732F6-5539-3244-B3B7-11C2819AF2E1}"/>
                  </a:ext>
                </a:extLst>
              </p:cNvPr>
              <p:cNvGrpSpPr/>
              <p:nvPr/>
            </p:nvGrpSpPr>
            <p:grpSpPr>
              <a:xfrm>
                <a:off x="10401322" y="2876698"/>
                <a:ext cx="1485876" cy="1757915"/>
                <a:chOff x="10395170" y="2679614"/>
                <a:chExt cx="1485876" cy="1757915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245B26F-4033-0C4A-8658-F367F2EDFC4E}"/>
                    </a:ext>
                  </a:extLst>
                </p:cNvPr>
                <p:cNvSpPr/>
                <p:nvPr/>
              </p:nvSpPr>
              <p:spPr>
                <a:xfrm>
                  <a:off x="10395170" y="2679614"/>
                  <a:ext cx="1485876" cy="175791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Datasets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CF7B27F-2C3E-6E40-9316-9569D5BDD72C}"/>
                    </a:ext>
                  </a:extLst>
                </p:cNvPr>
                <p:cNvSpPr/>
                <p:nvPr/>
              </p:nvSpPr>
              <p:spPr>
                <a:xfrm>
                  <a:off x="10516002" y="2970889"/>
                  <a:ext cx="1274010" cy="417600"/>
                </a:xfrm>
                <a:prstGeom prst="rect">
                  <a:avLst/>
                </a:prstGeom>
                <a:noFill/>
                <a:ln w="19050">
                  <a:solidFill>
                    <a:srgbClr val="8A52F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err="1">
                      <a:solidFill>
                        <a:schemeClr val="tx1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FilteredMNIST</a:t>
                  </a:r>
                  <a:endParaRPr lang="en-US" sz="1000" dirty="0">
                    <a:solidFill>
                      <a:schemeClr val="tx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3DD6DC7-7BFD-2A4D-AF86-3EF83689CC9C}"/>
                    </a:ext>
                  </a:extLst>
                </p:cNvPr>
                <p:cNvSpPr/>
                <p:nvPr/>
              </p:nvSpPr>
              <p:spPr>
                <a:xfrm>
                  <a:off x="10516002" y="3446544"/>
                  <a:ext cx="1274010" cy="417600"/>
                </a:xfrm>
                <a:prstGeom prst="rect">
                  <a:avLst/>
                </a:prstGeom>
                <a:noFill/>
                <a:ln w="19050">
                  <a:solidFill>
                    <a:srgbClr val="8A52F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err="1">
                      <a:solidFill>
                        <a:schemeClr val="tx1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ImageBucket</a:t>
                  </a:r>
                  <a:endParaRPr lang="en-US" sz="1000" dirty="0">
                    <a:solidFill>
                      <a:schemeClr val="tx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3406DE4-66AA-F044-8654-1E0A80137B62}"/>
                    </a:ext>
                  </a:extLst>
                </p:cNvPr>
                <p:cNvSpPr/>
                <p:nvPr/>
              </p:nvSpPr>
              <p:spPr>
                <a:xfrm>
                  <a:off x="10516002" y="3922200"/>
                  <a:ext cx="1274010" cy="417600"/>
                </a:xfrm>
                <a:prstGeom prst="rect">
                  <a:avLst/>
                </a:prstGeom>
                <a:noFill/>
                <a:ln w="19050">
                  <a:solidFill>
                    <a:srgbClr val="8A52F3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err="1">
                      <a:solidFill>
                        <a:schemeClr val="tx1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ImageFolderLoader</a:t>
                  </a:r>
                  <a:endParaRPr lang="en-US" sz="1000" dirty="0">
                    <a:solidFill>
                      <a:schemeClr val="tx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8E7CDF-3D13-C547-AB28-F8D35D11D24F}"/>
              </a:ext>
            </a:extLst>
          </p:cNvPr>
          <p:cNvGrpSpPr/>
          <p:nvPr/>
        </p:nvGrpSpPr>
        <p:grpSpPr>
          <a:xfrm>
            <a:off x="6979795" y="4395048"/>
            <a:ext cx="2968408" cy="1269458"/>
            <a:chOff x="9794162" y="5407208"/>
            <a:chExt cx="3218688" cy="126945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E51EFD-ECE6-E846-8167-B08ECF9AF898}"/>
                </a:ext>
              </a:extLst>
            </p:cNvPr>
            <p:cNvSpPr/>
            <p:nvPr/>
          </p:nvSpPr>
          <p:spPr>
            <a:xfrm rot="10800000" flipV="1">
              <a:off x="9794162" y="5407208"/>
              <a:ext cx="3218688" cy="1269458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Dataset Files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6907E7C-A478-C84F-BF88-3B2BD60106C0}"/>
                </a:ext>
              </a:extLst>
            </p:cNvPr>
            <p:cNvSpPr/>
            <p:nvPr/>
          </p:nvSpPr>
          <p:spPr>
            <a:xfrm>
              <a:off x="9923103" y="5703260"/>
              <a:ext cx="2939819" cy="881854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 Bucket</a:t>
              </a:r>
            </a:p>
            <a:p>
              <a:pPr marL="171450" indent="-171450">
                <a:buFontTx/>
                <a:buChar char="-"/>
              </a:pPr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Training and Test </a:t>
              </a:r>
              <a:r>
                <a:rPr lang="en-US" sz="1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TensorDataset</a:t>
              </a:r>
              <a:endPara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Raw Image Files 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(</a:t>
              </a:r>
              <a:r>
                <a:rPr lang="en-US" sz="1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download_raw</a:t>
              </a:r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=True) 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79E76B-617B-094E-8C3C-C46E4FECD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59996"/>
              </p:ext>
            </p:extLst>
          </p:nvPr>
        </p:nvGraphicFramePr>
        <p:xfrm>
          <a:off x="6987133" y="6150394"/>
          <a:ext cx="4902407" cy="4114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72806">
                  <a:extLst>
                    <a:ext uri="{9D8B030D-6E8A-4147-A177-3AD203B41FA5}">
                      <a16:colId xmlns:a16="http://schemas.microsoft.com/office/drawing/2014/main" val="3595654356"/>
                    </a:ext>
                  </a:extLst>
                </a:gridCol>
                <a:gridCol w="772806">
                  <a:extLst>
                    <a:ext uri="{9D8B030D-6E8A-4147-A177-3AD203B41FA5}">
                      <a16:colId xmlns:a16="http://schemas.microsoft.com/office/drawing/2014/main" val="2257894228"/>
                    </a:ext>
                  </a:extLst>
                </a:gridCol>
                <a:gridCol w="772806">
                  <a:extLst>
                    <a:ext uri="{9D8B030D-6E8A-4147-A177-3AD203B41FA5}">
                      <a16:colId xmlns:a16="http://schemas.microsoft.com/office/drawing/2014/main" val="3854406662"/>
                    </a:ext>
                  </a:extLst>
                </a:gridCol>
                <a:gridCol w="772806">
                  <a:extLst>
                    <a:ext uri="{9D8B030D-6E8A-4147-A177-3AD203B41FA5}">
                      <a16:colId xmlns:a16="http://schemas.microsoft.com/office/drawing/2014/main" val="712653762"/>
                    </a:ext>
                  </a:extLst>
                </a:gridCol>
                <a:gridCol w="852805">
                  <a:extLst>
                    <a:ext uri="{9D8B030D-6E8A-4147-A177-3AD203B41FA5}">
                      <a16:colId xmlns:a16="http://schemas.microsoft.com/office/drawing/2014/main" val="3678883641"/>
                    </a:ext>
                  </a:extLst>
                </a:gridCol>
                <a:gridCol w="958378">
                  <a:extLst>
                    <a:ext uri="{9D8B030D-6E8A-4147-A177-3AD203B41FA5}">
                      <a16:colId xmlns:a16="http://schemas.microsoft.com/office/drawing/2014/main" val="739130643"/>
                    </a:ext>
                  </a:extLst>
                </a:gridCol>
              </a:tblGrid>
              <a:tr h="246221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Idx</a:t>
                      </a:r>
                      <a:endParaRPr lang="en-US" sz="105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Cluster Label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Label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Image Path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Processed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Filtered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343509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BD90CA74-AB3F-144B-9B97-B426740748E3}"/>
              </a:ext>
            </a:extLst>
          </p:cNvPr>
          <p:cNvSpPr/>
          <p:nvPr/>
        </p:nvSpPr>
        <p:spPr>
          <a:xfrm>
            <a:off x="8245459" y="1820699"/>
            <a:ext cx="1238864" cy="432619"/>
          </a:xfrm>
          <a:prstGeom prst="rect">
            <a:avLst/>
          </a:prstGeom>
          <a:noFill/>
          <a:ln w="19050">
            <a:solidFill>
              <a:srgbClr val="8A52F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Early Stopping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F3468B6-DDFD-7B4B-A3C1-CFD9A4D23D22}"/>
              </a:ext>
            </a:extLst>
          </p:cNvPr>
          <p:cNvSpPr/>
          <p:nvPr/>
        </p:nvSpPr>
        <p:spPr>
          <a:xfrm>
            <a:off x="8239090" y="2317387"/>
            <a:ext cx="1238864" cy="432619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Plotting Tools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B14A2EB-B37E-094B-A690-AFD3DB01A3CF}"/>
              </a:ext>
            </a:extLst>
          </p:cNvPr>
          <p:cNvSpPr/>
          <p:nvPr/>
        </p:nvSpPr>
        <p:spPr>
          <a:xfrm>
            <a:off x="8150597" y="1519174"/>
            <a:ext cx="1428140" cy="129490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Utilities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7D83D9-3907-0F4A-958B-CBBB65902D48}"/>
              </a:ext>
            </a:extLst>
          </p:cNvPr>
          <p:cNvSpPr/>
          <p:nvPr/>
        </p:nvSpPr>
        <p:spPr>
          <a:xfrm rot="10800000" flipV="1">
            <a:off x="3777409" y="869625"/>
            <a:ext cx="4096643" cy="341677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Main</a:t>
            </a: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36CA83-61E4-7A49-9E76-687943DBAE20}"/>
              </a:ext>
            </a:extLst>
          </p:cNvPr>
          <p:cNvGrpSpPr/>
          <p:nvPr/>
        </p:nvGrpSpPr>
        <p:grpSpPr>
          <a:xfrm>
            <a:off x="5822290" y="3115493"/>
            <a:ext cx="1951164" cy="1066884"/>
            <a:chOff x="6873210" y="897333"/>
            <a:chExt cx="1500497" cy="154106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4F2F599-84B7-AA4B-9467-401677EFF871}"/>
                </a:ext>
              </a:extLst>
            </p:cNvPr>
            <p:cNvSpPr/>
            <p:nvPr/>
          </p:nvSpPr>
          <p:spPr>
            <a:xfrm rot="10800000" flipV="1">
              <a:off x="6873210" y="897333"/>
              <a:ext cx="1500497" cy="1541067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Models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F81100B-4097-7D4A-81A6-21DCEFB0529A}"/>
                </a:ext>
              </a:extLst>
            </p:cNvPr>
            <p:cNvSpPr/>
            <p:nvPr/>
          </p:nvSpPr>
          <p:spPr>
            <a:xfrm>
              <a:off x="6984253" y="1312598"/>
              <a:ext cx="1238864" cy="432619"/>
            </a:xfrm>
            <a:prstGeom prst="rect">
              <a:avLst/>
            </a:prstGeom>
            <a:noFill/>
            <a:ln w="19050">
              <a:solidFill>
                <a:srgbClr val="8A52F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 Database Model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CBFBF47-DB2A-9041-B4DE-2FFFA3DD2B11}"/>
                </a:ext>
              </a:extLst>
            </p:cNvPr>
            <p:cNvSpPr/>
            <p:nvPr/>
          </p:nvSpPr>
          <p:spPr>
            <a:xfrm>
              <a:off x="6984253" y="1854720"/>
              <a:ext cx="1238864" cy="432619"/>
            </a:xfrm>
            <a:prstGeom prst="rect">
              <a:avLst/>
            </a:prstGeom>
            <a:noFill/>
            <a:ln w="19050">
              <a:solidFill>
                <a:srgbClr val="8A52F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 Grid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B1DE48D-33B5-1244-B5D3-048549D6BAC7}"/>
              </a:ext>
            </a:extLst>
          </p:cNvPr>
          <p:cNvSpPr/>
          <p:nvPr/>
        </p:nvSpPr>
        <p:spPr>
          <a:xfrm rot="10800000" flipV="1">
            <a:off x="3897633" y="1154243"/>
            <a:ext cx="3900810" cy="1833927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Routes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	</a:t>
            </a:r>
          </a:p>
          <a:p>
            <a:pPr marL="358775" lvl="1" indent="-130175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[GET] -&gt;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img_grd.html</a:t>
            </a: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/upload 	</a:t>
            </a:r>
          </a:p>
          <a:p>
            <a:pPr marL="358775" lvl="1" indent="-130175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[POST] -&gt; redirect(‘/’)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/tasks/&lt;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task_type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  </a:t>
            </a:r>
          </a:p>
          <a:p>
            <a:pPr marL="358775" lvl="1" indent="-130175">
              <a:buFontTx/>
              <a:buChar char="-"/>
              <a:tabLst>
                <a:tab pos="220663" algn="l"/>
              </a:tabLst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[POST] -&gt;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task_reponse_object</a:t>
            </a: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tasks/&lt;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task_type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task_id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 </a:t>
            </a:r>
          </a:p>
          <a:p>
            <a:pPr marL="358775" lvl="1" indent="-130175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[POST] -&gt;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task_reponse_object</a:t>
            </a: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indent="-228599">
              <a:buFontTx/>
              <a:buChar char="-"/>
            </a:pP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update_som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img_idx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selected_img_idx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img_grd_idx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</a:t>
            </a:r>
          </a:p>
          <a:p>
            <a:pPr marL="358775" lvl="1" indent="-128588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[POST] -&gt;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task_reponse_object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</a:t>
            </a: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DD87E2E-CC12-D643-B16A-ADC245272159}"/>
              </a:ext>
            </a:extLst>
          </p:cNvPr>
          <p:cNvSpPr/>
          <p:nvPr/>
        </p:nvSpPr>
        <p:spPr>
          <a:xfrm rot="10800000" flipV="1">
            <a:off x="3914111" y="3102029"/>
            <a:ext cx="1796984" cy="1080347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Extract zip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 dataset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 autoencoder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</a:t>
            </a:r>
          </a:p>
          <a:p>
            <a:pPr marL="171450" indent="-171450">
              <a:buFontTx/>
              <a:buChar char="-"/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Tx/>
              <a:buChar char="-"/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Tx/>
              <a:buChar char="-"/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82563" lvl="2">
              <a:tabLst>
                <a:tab pos="257175" algn="l"/>
              </a:tabLst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82563" lvl="2" indent="147638">
              <a:buFontTx/>
              <a:buChar char="-"/>
              <a:tabLst>
                <a:tab pos="257175" algn="l"/>
              </a:tabLst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0488" lvl="1" indent="138113">
              <a:buFontTx/>
              <a:buChar char="-"/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Tx/>
              <a:buChar char="-"/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ADE36DC-10A1-F84A-BC4B-73E2E16D80F4}"/>
              </a:ext>
            </a:extLst>
          </p:cNvPr>
          <p:cNvSpPr/>
          <p:nvPr/>
        </p:nvSpPr>
        <p:spPr>
          <a:xfrm rot="10800000" flipV="1">
            <a:off x="159847" y="437642"/>
            <a:ext cx="3036141" cy="447610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</a:t>
            </a: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3C65B-DA5F-6C49-8783-FCC949E699C4}"/>
              </a:ext>
            </a:extLst>
          </p:cNvPr>
          <p:cNvGrpSpPr/>
          <p:nvPr/>
        </p:nvGrpSpPr>
        <p:grpSpPr>
          <a:xfrm>
            <a:off x="241782" y="761635"/>
            <a:ext cx="2787743" cy="1914394"/>
            <a:chOff x="241782" y="900176"/>
            <a:chExt cx="2787743" cy="191439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107BA62-667D-8347-AF0F-C6E4BAE8ADE1}"/>
                </a:ext>
              </a:extLst>
            </p:cNvPr>
            <p:cNvSpPr/>
            <p:nvPr/>
          </p:nvSpPr>
          <p:spPr>
            <a:xfrm rot="10800000" flipV="1">
              <a:off x="241782" y="900176"/>
              <a:ext cx="2787743" cy="1914394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CSS</a:t>
              </a:r>
            </a:p>
            <a:p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0E0F5BB-051C-AE47-8559-DE363CAD6F3D}"/>
                </a:ext>
              </a:extLst>
            </p:cNvPr>
            <p:cNvSpPr/>
            <p:nvPr/>
          </p:nvSpPr>
          <p:spPr>
            <a:xfrm>
              <a:off x="1647991" y="1780467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Cluster Filter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79D45E9-AFE4-BF45-B1E0-5FCDD0628F8F}"/>
                </a:ext>
              </a:extLst>
            </p:cNvPr>
            <p:cNvSpPr/>
            <p:nvPr/>
          </p:nvSpPr>
          <p:spPr>
            <a:xfrm>
              <a:off x="1647991" y="1255999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Main Styling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B5FFF70-DADD-A64A-8C4C-7E7B5281E3BA}"/>
                </a:ext>
              </a:extLst>
            </p:cNvPr>
            <p:cNvSpPr/>
            <p:nvPr/>
          </p:nvSpPr>
          <p:spPr>
            <a:xfrm>
              <a:off x="342299" y="1255999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DropZoneJS</a:t>
              </a:r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Upload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EE7F471-B430-D640-B865-A4AC7C349A47}"/>
                </a:ext>
              </a:extLst>
            </p:cNvPr>
            <p:cNvSpPr/>
            <p:nvPr/>
          </p:nvSpPr>
          <p:spPr>
            <a:xfrm>
              <a:off x="342299" y="1769432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 Grid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430CB88-F507-564B-91FA-922696A511BE}"/>
                </a:ext>
              </a:extLst>
            </p:cNvPr>
            <p:cNvSpPr/>
            <p:nvPr/>
          </p:nvSpPr>
          <p:spPr>
            <a:xfrm>
              <a:off x="342299" y="2282866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Theme Switch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E195CD-6356-6E40-BED9-67F33FB886A5}"/>
                </a:ext>
              </a:extLst>
            </p:cNvPr>
            <p:cNvSpPr/>
            <p:nvPr/>
          </p:nvSpPr>
          <p:spPr>
            <a:xfrm>
              <a:off x="1647991" y="2281526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Dropdown Menu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F0358104-86A1-7B4B-9D11-207EF623DE20}"/>
              </a:ext>
            </a:extLst>
          </p:cNvPr>
          <p:cNvSpPr/>
          <p:nvPr/>
        </p:nvSpPr>
        <p:spPr>
          <a:xfrm rot="10800000" flipV="1">
            <a:off x="160139" y="5126661"/>
            <a:ext cx="3035849" cy="32221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 Grid Images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907162-A9F0-7A40-ABE2-5694A7C49652}"/>
              </a:ext>
            </a:extLst>
          </p:cNvPr>
          <p:cNvGrpSpPr/>
          <p:nvPr/>
        </p:nvGrpSpPr>
        <p:grpSpPr>
          <a:xfrm>
            <a:off x="241781" y="2834898"/>
            <a:ext cx="2787744" cy="1946253"/>
            <a:chOff x="241782" y="3015455"/>
            <a:chExt cx="2787744" cy="194625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4713A00-800E-5040-AAFE-BC5EA3F10171}"/>
                </a:ext>
              </a:extLst>
            </p:cNvPr>
            <p:cNvSpPr/>
            <p:nvPr/>
          </p:nvSpPr>
          <p:spPr>
            <a:xfrm rot="10800000" flipV="1">
              <a:off x="241782" y="3015455"/>
              <a:ext cx="2787744" cy="1946253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JS</a:t>
              </a:r>
            </a:p>
            <a:p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9018EA1-1CC2-9741-95DE-4942D3056E11}"/>
                </a:ext>
              </a:extLst>
            </p:cNvPr>
            <p:cNvSpPr/>
            <p:nvPr/>
          </p:nvSpPr>
          <p:spPr>
            <a:xfrm>
              <a:off x="359696" y="3369771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DropZoneJS</a:t>
              </a:r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Upload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92FC468-33C1-584A-A448-EF79B7A4EEA6}"/>
                </a:ext>
              </a:extLst>
            </p:cNvPr>
            <p:cNvSpPr/>
            <p:nvPr/>
          </p:nvSpPr>
          <p:spPr>
            <a:xfrm>
              <a:off x="1657227" y="3358933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Main Index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A1ED4A1-D6D6-BB44-9A9D-B1528AFBD752}"/>
                </a:ext>
              </a:extLst>
            </p:cNvPr>
            <p:cNvSpPr/>
            <p:nvPr/>
          </p:nvSpPr>
          <p:spPr>
            <a:xfrm>
              <a:off x="359696" y="3876378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 Grid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FE45CE3-EE0B-4C4E-AECD-D55037A80A10}"/>
                </a:ext>
              </a:extLst>
            </p:cNvPr>
            <p:cNvSpPr/>
            <p:nvPr/>
          </p:nvSpPr>
          <p:spPr>
            <a:xfrm>
              <a:off x="359696" y="4382985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SelectionJS</a:t>
              </a:r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31FF14C-95D4-F14C-A40E-700D0A0F4A9E}"/>
                </a:ext>
              </a:extLst>
            </p:cNvPr>
            <p:cNvSpPr/>
            <p:nvPr/>
          </p:nvSpPr>
          <p:spPr>
            <a:xfrm>
              <a:off x="1657227" y="3865552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SelectionJS</a:t>
              </a:r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EDAE612-512D-474A-8FAB-CF6985D9827F}"/>
                </a:ext>
              </a:extLst>
            </p:cNvPr>
            <p:cNvSpPr/>
            <p:nvPr/>
          </p:nvSpPr>
          <p:spPr>
            <a:xfrm>
              <a:off x="1657227" y="4390642"/>
              <a:ext cx="1249823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ShuffleJS</a:t>
              </a:r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10E4FB-94FA-C747-BE9C-95EE39E7B7C6}"/>
              </a:ext>
            </a:extLst>
          </p:cNvPr>
          <p:cNvGrpSpPr/>
          <p:nvPr/>
        </p:nvGrpSpPr>
        <p:grpSpPr>
          <a:xfrm>
            <a:off x="147710" y="5656674"/>
            <a:ext cx="3060416" cy="907461"/>
            <a:chOff x="135574" y="5646572"/>
            <a:chExt cx="3060416" cy="90746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2B66F0A-D047-B44E-9261-F2DD5CD3F36E}"/>
                </a:ext>
              </a:extLst>
            </p:cNvPr>
            <p:cNvSpPr/>
            <p:nvPr/>
          </p:nvSpPr>
          <p:spPr>
            <a:xfrm rot="10800000" flipV="1">
              <a:off x="135574" y="5646572"/>
              <a:ext cx="3060416" cy="907461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Templates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291F030-A5A3-D143-B8C7-26F2911E3840}"/>
                </a:ext>
              </a:extLst>
            </p:cNvPr>
            <p:cNvSpPr/>
            <p:nvPr/>
          </p:nvSpPr>
          <p:spPr>
            <a:xfrm>
              <a:off x="205810" y="5985274"/>
              <a:ext cx="900000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Base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F0D61D3-0DA9-5140-99C0-08E4FBA7F94B}"/>
                </a:ext>
              </a:extLst>
            </p:cNvPr>
            <p:cNvSpPr/>
            <p:nvPr/>
          </p:nvSpPr>
          <p:spPr>
            <a:xfrm>
              <a:off x="2208644" y="5994300"/>
              <a:ext cx="900000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 Grid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22E1554-7AE1-6048-B64A-3CBDD39DAC83}"/>
                </a:ext>
              </a:extLst>
            </p:cNvPr>
            <p:cNvSpPr/>
            <p:nvPr/>
          </p:nvSpPr>
          <p:spPr>
            <a:xfrm>
              <a:off x="1207227" y="5989787"/>
              <a:ext cx="900000" cy="432619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Home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CECB50E-EBF2-3943-A16C-71EE3B232272}"/>
              </a:ext>
            </a:extLst>
          </p:cNvPr>
          <p:cNvSpPr/>
          <p:nvPr/>
        </p:nvSpPr>
        <p:spPr>
          <a:xfrm>
            <a:off x="3645643" y="4460551"/>
            <a:ext cx="3195169" cy="222595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1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48DE1C5-BACD-9745-A7DB-A72881B393A0}"/>
              </a:ext>
            </a:extLst>
          </p:cNvPr>
          <p:cNvSpPr/>
          <p:nvPr/>
        </p:nvSpPr>
        <p:spPr>
          <a:xfrm>
            <a:off x="3664116" y="4638779"/>
            <a:ext cx="2831216" cy="20514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1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7CF5B83-3082-3644-BFFE-9373307847F7}"/>
              </a:ext>
            </a:extLst>
          </p:cNvPr>
          <p:cNvCxnSpPr>
            <a:cxnSpLocks/>
          </p:cNvCxnSpPr>
          <p:nvPr/>
        </p:nvCxnSpPr>
        <p:spPr>
          <a:xfrm>
            <a:off x="3659131" y="4442079"/>
            <a:ext cx="320938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D305807-3B71-4544-BC33-851BE5E0126A}"/>
              </a:ext>
            </a:extLst>
          </p:cNvPr>
          <p:cNvCxnSpPr>
            <a:cxnSpLocks/>
          </p:cNvCxnSpPr>
          <p:nvPr/>
        </p:nvCxnSpPr>
        <p:spPr>
          <a:xfrm flipV="1">
            <a:off x="6859284" y="4460551"/>
            <a:ext cx="0" cy="12937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161D831-5EAB-6D45-833B-154C3072A328}"/>
              </a:ext>
            </a:extLst>
          </p:cNvPr>
          <p:cNvSpPr/>
          <p:nvPr/>
        </p:nvSpPr>
        <p:spPr>
          <a:xfrm rot="10800000" flipV="1">
            <a:off x="3696983" y="5294618"/>
            <a:ext cx="3034450" cy="138829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Redis Server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CEC9B7-3E37-FB40-9BF9-1502C08FBBE1}"/>
              </a:ext>
            </a:extLst>
          </p:cNvPr>
          <p:cNvSpPr/>
          <p:nvPr/>
        </p:nvSpPr>
        <p:spPr>
          <a:xfrm rot="10800000" flipV="1">
            <a:off x="3668365" y="4654988"/>
            <a:ext cx="3071062" cy="4915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RQ Worker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D5963A0-B98C-6345-89A7-FC7AED5CCEF9}"/>
              </a:ext>
            </a:extLst>
          </p:cNvPr>
          <p:cNvSpPr/>
          <p:nvPr/>
        </p:nvSpPr>
        <p:spPr>
          <a:xfrm rot="10800000" flipV="1">
            <a:off x="3777407" y="419170"/>
            <a:ext cx="4096642" cy="355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Configuration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F1BD476-1DB0-BA4E-BDDC-CE6A72909C76}"/>
              </a:ext>
            </a:extLst>
          </p:cNvPr>
          <p:cNvSpPr/>
          <p:nvPr/>
        </p:nvSpPr>
        <p:spPr>
          <a:xfrm>
            <a:off x="8003147" y="3069692"/>
            <a:ext cx="1922081" cy="1206077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4AA5DEA-3E8E-E445-A2B2-FF665B6CC56C}"/>
              </a:ext>
            </a:extLst>
          </p:cNvPr>
          <p:cNvSpPr/>
          <p:nvPr/>
        </p:nvSpPr>
        <p:spPr>
          <a:xfrm>
            <a:off x="8096291" y="3369820"/>
            <a:ext cx="1750010" cy="332646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 Bucket ZIP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4708D7D-BB4C-5F4F-A622-00EF14D87066}"/>
              </a:ext>
            </a:extLst>
          </p:cNvPr>
          <p:cNvSpPr/>
          <p:nvPr/>
        </p:nvSpPr>
        <p:spPr>
          <a:xfrm>
            <a:off x="8096291" y="3789996"/>
            <a:ext cx="1732160" cy="371699"/>
          </a:xfrm>
          <a:prstGeom prst="rect">
            <a:avLst/>
          </a:prstGeom>
          <a:noFill/>
          <a:ln w="1905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 Bucket Raw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3E762-3C93-294E-892B-C8D30EDB6E35}"/>
              </a:ext>
            </a:extLst>
          </p:cNvPr>
          <p:cNvSpPr txBox="1"/>
          <p:nvPr/>
        </p:nvSpPr>
        <p:spPr>
          <a:xfrm>
            <a:off x="3914110" y="627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E53141-393A-E745-B021-8E82EDF2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577" y="3536905"/>
            <a:ext cx="120142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8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08A01FF-984C-0F41-9723-CD5198C4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2" y="237952"/>
            <a:ext cx="7941352" cy="26107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EABFFE-45FE-084D-B0AD-41FBC2735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784" y="164388"/>
            <a:ext cx="2675793" cy="25873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4431110-05D8-6142-87A5-CD28C6E76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47" y="2810779"/>
            <a:ext cx="2647952" cy="26188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9715457-CE1F-FC4F-A226-CD986F3E2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998" y="2810777"/>
            <a:ext cx="2700702" cy="26339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F0F333-2926-2047-81B0-DCEEEDBC2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2546" y="2810777"/>
            <a:ext cx="2713737" cy="26843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7ABA7D6-BC38-FB4F-9818-E11F9C3CE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5408" y="2810778"/>
            <a:ext cx="2652564" cy="25873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234C4B4-A546-0A44-8F89-1D1C8C4A6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" y="844550"/>
            <a:ext cx="107061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2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92497-8426-524B-8F97-02DB71597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0757"/>
            <a:ext cx="8915400" cy="346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0E1F37-D0CD-F445-8ED2-56170D786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431" y="3215053"/>
            <a:ext cx="2237154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BB6CCD-CF4E-4C47-905E-63BB32D31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8735" y="1093176"/>
            <a:ext cx="11741150" cy="45595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0C97C4-02B8-4E43-A066-8DCB04656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27" y="5588976"/>
            <a:ext cx="10492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4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4D197FA-C1E7-2045-8AEC-360FC875306D}"/>
              </a:ext>
            </a:extLst>
          </p:cNvPr>
          <p:cNvSpPr/>
          <p:nvPr/>
        </p:nvSpPr>
        <p:spPr>
          <a:xfrm rot="10800000" flipV="1">
            <a:off x="2496040" y="1037734"/>
            <a:ext cx="1871991" cy="65659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3C34C2B-13B6-F042-B67A-A49B49967A31}"/>
              </a:ext>
            </a:extLst>
          </p:cNvPr>
          <p:cNvSpPr/>
          <p:nvPr/>
        </p:nvSpPr>
        <p:spPr>
          <a:xfrm rot="10800000" flipV="1">
            <a:off x="3923063" y="419170"/>
            <a:ext cx="4096642" cy="355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Configuration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DBDEB5-9D3C-284B-8815-83ABF8439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56" y="2413000"/>
            <a:ext cx="3860800" cy="2032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8FAAA6D-A121-F343-B91A-FF4858483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55" y="-41798"/>
            <a:ext cx="11473962" cy="694159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5160FDA0-C32A-0B4D-972F-4C7A699C7EFB}"/>
              </a:ext>
            </a:extLst>
          </p:cNvPr>
          <p:cNvSpPr/>
          <p:nvPr/>
        </p:nvSpPr>
        <p:spPr>
          <a:xfrm>
            <a:off x="584297" y="2083104"/>
            <a:ext cx="451327" cy="46340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FD541A-90A6-674B-81C2-5BA515016A86}"/>
              </a:ext>
            </a:extLst>
          </p:cNvPr>
          <p:cNvGrpSpPr/>
          <p:nvPr/>
        </p:nvGrpSpPr>
        <p:grpSpPr>
          <a:xfrm>
            <a:off x="964741" y="2186419"/>
            <a:ext cx="334095" cy="334108"/>
            <a:chOff x="819085" y="2186419"/>
            <a:chExt cx="334095" cy="33410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94956E-103F-F249-9971-334D4EE8E068}"/>
                </a:ext>
              </a:extLst>
            </p:cNvPr>
            <p:cNvCxnSpPr/>
            <p:nvPr/>
          </p:nvCxnSpPr>
          <p:spPr>
            <a:xfrm>
              <a:off x="835269" y="2186419"/>
              <a:ext cx="0" cy="3341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64F8D7D-5632-1B49-831A-0FC14DB89BF3}"/>
                </a:ext>
              </a:extLst>
            </p:cNvPr>
            <p:cNvCxnSpPr>
              <a:cxnSpLocks/>
            </p:cNvCxnSpPr>
            <p:nvPr/>
          </p:nvCxnSpPr>
          <p:spPr>
            <a:xfrm>
              <a:off x="819085" y="2186419"/>
              <a:ext cx="3340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0B5F6443-63F0-864C-8581-4C59E1396737}"/>
              </a:ext>
            </a:extLst>
          </p:cNvPr>
          <p:cNvSpPr/>
          <p:nvPr/>
        </p:nvSpPr>
        <p:spPr>
          <a:xfrm>
            <a:off x="3206371" y="-46596"/>
            <a:ext cx="451327" cy="46340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02DAE5F-06A3-3641-A521-2BFFB26D7EEB}"/>
              </a:ext>
            </a:extLst>
          </p:cNvPr>
          <p:cNvSpPr/>
          <p:nvPr/>
        </p:nvSpPr>
        <p:spPr>
          <a:xfrm>
            <a:off x="10072210" y="-32205"/>
            <a:ext cx="451327" cy="46340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7CF0E68-F04C-1949-905C-ED4D5B973A8E}"/>
              </a:ext>
            </a:extLst>
          </p:cNvPr>
          <p:cNvGrpSpPr/>
          <p:nvPr/>
        </p:nvGrpSpPr>
        <p:grpSpPr>
          <a:xfrm rot="10800000">
            <a:off x="6533596" y="2043632"/>
            <a:ext cx="245627" cy="241042"/>
            <a:chOff x="824262" y="2186419"/>
            <a:chExt cx="334095" cy="334108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FE6B0A9-CDCD-C648-A54D-9FDBFFF79A94}"/>
                </a:ext>
              </a:extLst>
            </p:cNvPr>
            <p:cNvCxnSpPr/>
            <p:nvPr/>
          </p:nvCxnSpPr>
          <p:spPr>
            <a:xfrm>
              <a:off x="835269" y="2186419"/>
              <a:ext cx="0" cy="3341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1087CE0-9F70-FD4A-AB2E-C2FDFE70DD45}"/>
                </a:ext>
              </a:extLst>
            </p:cNvPr>
            <p:cNvCxnSpPr>
              <a:cxnSpLocks/>
            </p:cNvCxnSpPr>
            <p:nvPr/>
          </p:nvCxnSpPr>
          <p:spPr>
            <a:xfrm>
              <a:off x="824262" y="2202603"/>
              <a:ext cx="3340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6657E6F-A950-3442-8F00-37822E70CF81}"/>
              </a:ext>
            </a:extLst>
          </p:cNvPr>
          <p:cNvSpPr/>
          <p:nvPr/>
        </p:nvSpPr>
        <p:spPr>
          <a:xfrm>
            <a:off x="4605566" y="1713529"/>
            <a:ext cx="451327" cy="46340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B80DDD0-7E27-264F-92A2-A98E3F1C9C18}"/>
              </a:ext>
            </a:extLst>
          </p:cNvPr>
          <p:cNvSpPr/>
          <p:nvPr/>
        </p:nvSpPr>
        <p:spPr>
          <a:xfrm>
            <a:off x="584297" y="6072964"/>
            <a:ext cx="451327" cy="46340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C01D87-73D8-7C44-ACCC-25A1D3796BC6}"/>
              </a:ext>
            </a:extLst>
          </p:cNvPr>
          <p:cNvSpPr/>
          <p:nvPr/>
        </p:nvSpPr>
        <p:spPr>
          <a:xfrm>
            <a:off x="4447262" y="6357652"/>
            <a:ext cx="451327" cy="47203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C23717-7E91-9649-9EA8-474EBC3B4EDA}"/>
              </a:ext>
            </a:extLst>
          </p:cNvPr>
          <p:cNvGrpSpPr/>
          <p:nvPr/>
        </p:nvGrpSpPr>
        <p:grpSpPr>
          <a:xfrm>
            <a:off x="980925" y="6087127"/>
            <a:ext cx="342213" cy="460986"/>
            <a:chOff x="810980" y="6144664"/>
            <a:chExt cx="342213" cy="460986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BB646FEB-34D2-894A-B700-73C33698BDB9}"/>
                </a:ext>
              </a:extLst>
            </p:cNvPr>
            <p:cNvGrpSpPr/>
            <p:nvPr/>
          </p:nvGrpSpPr>
          <p:grpSpPr>
            <a:xfrm rot="16200000">
              <a:off x="755645" y="6208102"/>
              <a:ext cx="460986" cy="334110"/>
              <a:chOff x="778631" y="2186423"/>
              <a:chExt cx="460986" cy="334110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67064AF-5E70-2547-B7B4-EB79E0828E6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755" y="2353479"/>
                <a:ext cx="33410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09F208F-56A5-5444-AAF9-9906AF898BA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09123" y="1955931"/>
                <a:ext cx="1" cy="46098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FCD274B-8F12-AF46-8672-B9615530C4A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0980" y="6152759"/>
              <a:ext cx="3340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5C14BC4-AE54-EE42-AECC-3E43921434A4}"/>
              </a:ext>
            </a:extLst>
          </p:cNvPr>
          <p:cNvGrpSpPr/>
          <p:nvPr/>
        </p:nvGrpSpPr>
        <p:grpSpPr>
          <a:xfrm rot="10800000">
            <a:off x="10464893" y="6126612"/>
            <a:ext cx="342213" cy="460986"/>
            <a:chOff x="810980" y="6144664"/>
            <a:chExt cx="342213" cy="460986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547E0E7-3080-5140-9208-9AD6AB222578}"/>
                </a:ext>
              </a:extLst>
            </p:cNvPr>
            <p:cNvGrpSpPr/>
            <p:nvPr/>
          </p:nvGrpSpPr>
          <p:grpSpPr>
            <a:xfrm rot="16200000">
              <a:off x="755645" y="6208102"/>
              <a:ext cx="460986" cy="334110"/>
              <a:chOff x="778631" y="2186423"/>
              <a:chExt cx="460986" cy="334110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AEB3562-2E0A-644C-AE51-9B7F0755ED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755" y="2353479"/>
                <a:ext cx="33410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FA312362-D1FF-2745-8EB0-8F9F862F9B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09123" y="1955931"/>
                <a:ext cx="1" cy="46098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5CAC541-9588-CE46-8AE1-5EA56E5FB34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0980" y="6152759"/>
              <a:ext cx="3340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285A1DB-A362-374A-A75B-3C8CE97801AF}"/>
              </a:ext>
            </a:extLst>
          </p:cNvPr>
          <p:cNvGrpSpPr/>
          <p:nvPr/>
        </p:nvGrpSpPr>
        <p:grpSpPr>
          <a:xfrm rot="10800000">
            <a:off x="10473011" y="5802227"/>
            <a:ext cx="334095" cy="334108"/>
            <a:chOff x="819085" y="2186419"/>
            <a:chExt cx="334095" cy="334108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BD3372EB-7212-834B-A414-B56BD66A529F}"/>
                </a:ext>
              </a:extLst>
            </p:cNvPr>
            <p:cNvCxnSpPr/>
            <p:nvPr/>
          </p:nvCxnSpPr>
          <p:spPr>
            <a:xfrm>
              <a:off x="835269" y="2186419"/>
              <a:ext cx="0" cy="3341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38C3AE-5433-9D4D-A24C-48C5213E8C75}"/>
                </a:ext>
              </a:extLst>
            </p:cNvPr>
            <p:cNvCxnSpPr>
              <a:cxnSpLocks/>
            </p:cNvCxnSpPr>
            <p:nvPr/>
          </p:nvCxnSpPr>
          <p:spPr>
            <a:xfrm>
              <a:off x="819085" y="2186419"/>
              <a:ext cx="3340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84376CB-74A9-6E4D-98CC-DAD63D3C4810}"/>
              </a:ext>
            </a:extLst>
          </p:cNvPr>
          <p:cNvGrpSpPr/>
          <p:nvPr/>
        </p:nvGrpSpPr>
        <p:grpSpPr>
          <a:xfrm>
            <a:off x="4982230" y="1831902"/>
            <a:ext cx="245627" cy="241042"/>
            <a:chOff x="824262" y="2186419"/>
            <a:chExt cx="334095" cy="334108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CB6AAEF-E7C8-784D-8967-5CBEC7BBBCEC}"/>
                </a:ext>
              </a:extLst>
            </p:cNvPr>
            <p:cNvCxnSpPr/>
            <p:nvPr/>
          </p:nvCxnSpPr>
          <p:spPr>
            <a:xfrm>
              <a:off x="835269" y="2186419"/>
              <a:ext cx="0" cy="3341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288788E-5AB2-9646-AB40-B584A0E560D4}"/>
                </a:ext>
              </a:extLst>
            </p:cNvPr>
            <p:cNvCxnSpPr>
              <a:cxnSpLocks/>
            </p:cNvCxnSpPr>
            <p:nvPr/>
          </p:nvCxnSpPr>
          <p:spPr>
            <a:xfrm>
              <a:off x="824262" y="2202603"/>
              <a:ext cx="3340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B3CDCA4-AFC3-A24C-AA8C-13523F329ED8}"/>
              </a:ext>
            </a:extLst>
          </p:cNvPr>
          <p:cNvGrpSpPr/>
          <p:nvPr/>
        </p:nvGrpSpPr>
        <p:grpSpPr>
          <a:xfrm rot="10800000">
            <a:off x="3563327" y="47901"/>
            <a:ext cx="350280" cy="274412"/>
            <a:chOff x="6408412" y="6408700"/>
            <a:chExt cx="350280" cy="334108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F569645B-9466-3D4A-A0C6-25CF10D98D88}"/>
                </a:ext>
              </a:extLst>
            </p:cNvPr>
            <p:cNvGrpSpPr/>
            <p:nvPr/>
          </p:nvGrpSpPr>
          <p:grpSpPr>
            <a:xfrm rot="10800000">
              <a:off x="6424597" y="6408700"/>
              <a:ext cx="334095" cy="334108"/>
              <a:chOff x="819085" y="2186419"/>
              <a:chExt cx="334095" cy="334108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4582ACAD-B4FB-7F44-8CF2-C88D12F04845}"/>
                  </a:ext>
                </a:extLst>
              </p:cNvPr>
              <p:cNvCxnSpPr/>
              <p:nvPr/>
            </p:nvCxnSpPr>
            <p:spPr>
              <a:xfrm>
                <a:off x="835269" y="2186419"/>
                <a:ext cx="0" cy="33410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B8D5D318-AD95-794A-B005-8DA603CB0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85" y="2186419"/>
                <a:ext cx="33409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6FBEFC8-A067-FA4C-95B1-2DEA3FF2555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408412" y="6415119"/>
              <a:ext cx="3340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776CD04-0024-EC4F-BD20-B3E6413514E8}"/>
              </a:ext>
            </a:extLst>
          </p:cNvPr>
          <p:cNvGrpSpPr/>
          <p:nvPr/>
        </p:nvGrpSpPr>
        <p:grpSpPr>
          <a:xfrm rot="10800000">
            <a:off x="10464947" y="62292"/>
            <a:ext cx="350280" cy="274412"/>
            <a:chOff x="6408412" y="6408700"/>
            <a:chExt cx="350280" cy="334108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47F35DE3-4D48-7347-A81C-64247E4FCB84}"/>
                </a:ext>
              </a:extLst>
            </p:cNvPr>
            <p:cNvGrpSpPr/>
            <p:nvPr/>
          </p:nvGrpSpPr>
          <p:grpSpPr>
            <a:xfrm rot="10800000">
              <a:off x="6424597" y="6408700"/>
              <a:ext cx="334095" cy="334108"/>
              <a:chOff x="819085" y="2186419"/>
              <a:chExt cx="334095" cy="334108"/>
            </a:xfrm>
          </p:grpSpPr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B81FA401-3A97-4C40-9DC9-01EE23980F71}"/>
                  </a:ext>
                </a:extLst>
              </p:cNvPr>
              <p:cNvCxnSpPr/>
              <p:nvPr/>
            </p:nvCxnSpPr>
            <p:spPr>
              <a:xfrm>
                <a:off x="835269" y="2186419"/>
                <a:ext cx="0" cy="33410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A2542962-C17C-A845-8A92-5BF006A2A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085" y="2186419"/>
                <a:ext cx="33409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F32C4DE-AACD-F649-B353-69CF68BDEB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408412" y="6415119"/>
              <a:ext cx="3340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BE8C17F-20E3-A743-951C-411467CFF449}"/>
              </a:ext>
            </a:extLst>
          </p:cNvPr>
          <p:cNvGrpSpPr/>
          <p:nvPr/>
        </p:nvGrpSpPr>
        <p:grpSpPr>
          <a:xfrm>
            <a:off x="4819215" y="6420545"/>
            <a:ext cx="342213" cy="344398"/>
            <a:chOff x="810980" y="6144664"/>
            <a:chExt cx="342213" cy="460986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4477886-7AE0-9A4C-873A-D6F8117426C2}"/>
                </a:ext>
              </a:extLst>
            </p:cNvPr>
            <p:cNvGrpSpPr/>
            <p:nvPr/>
          </p:nvGrpSpPr>
          <p:grpSpPr>
            <a:xfrm rot="16200000">
              <a:off x="755645" y="6208102"/>
              <a:ext cx="460986" cy="334110"/>
              <a:chOff x="778631" y="2186423"/>
              <a:chExt cx="460986" cy="334110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53034CF5-C420-A94F-AEC3-B5A4C1B14D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7755" y="2353479"/>
                <a:ext cx="334108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F9DB8DD-8A2D-6648-B8B7-53307C4118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009123" y="1955931"/>
                <a:ext cx="1" cy="46098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5CCC097-FA90-2D46-8A9D-28EE22CCA19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0980" y="6152759"/>
              <a:ext cx="33409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942A025-B6C4-8942-92AB-A6522B268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57" y="7129164"/>
            <a:ext cx="11430000" cy="683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434C9A-AC7B-F84B-A54D-1DE9602616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731178" y="9158719"/>
            <a:ext cx="12192000" cy="6700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8D1B83-917E-7E44-8C18-2EC7EB948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693" y="5348508"/>
            <a:ext cx="838200" cy="189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02C14C-0DED-3A4D-8BEC-616C3B426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59746" y="7360765"/>
            <a:ext cx="6868403" cy="3632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755077-9150-7F4A-A08F-367724864A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7412" y="6155073"/>
            <a:ext cx="8851900" cy="4559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A848F0-A0B1-BD4F-B657-756A88B2BD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8989" y="4028240"/>
            <a:ext cx="8877300" cy="4229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1A06AD-5FC2-584D-BDC1-864474B9FA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350" y="5262605"/>
            <a:ext cx="10363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4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7D1A895D-1EBD-AE49-B147-EF1A5DA55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1" y="448054"/>
            <a:ext cx="2521438" cy="1919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2C66F2-21C9-6540-8E2B-0C83E4E45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157" y="6022731"/>
            <a:ext cx="65824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7C4A5-BD63-9E42-9AA5-508C2BCA5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031" y="416170"/>
            <a:ext cx="2666023" cy="2023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C4EC0E-09D6-C54D-A564-22F8886AA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231" y="416170"/>
            <a:ext cx="2666023" cy="202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7DA235-1241-FA45-8B15-22DE76AF7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5790" y="3144010"/>
            <a:ext cx="2534138" cy="19231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B3F880-73B8-7E4E-88EB-E83618375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9230" y="2417400"/>
            <a:ext cx="2666023" cy="202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1AC2E44-AD7B-B44A-92AB-1A5F0A1E5B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6030" y="2367357"/>
            <a:ext cx="2666023" cy="202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10929B-39A3-214A-A4EE-CDD28E6000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5453" y="1407705"/>
            <a:ext cx="8077200" cy="41529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DC600BC-830E-5044-B554-AE6CA84E1FA2}"/>
              </a:ext>
            </a:extLst>
          </p:cNvPr>
          <p:cNvSpPr/>
          <p:nvPr/>
        </p:nvSpPr>
        <p:spPr>
          <a:xfrm>
            <a:off x="3650074" y="3244334"/>
            <a:ext cx="4891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_hdbscan_som_2D_0_refresh=20_iter=500_lr=0.1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5360670-A5FD-BD45-9862-FEFF57510C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75032" y="1789320"/>
            <a:ext cx="5003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31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77A3E6-085F-2642-8139-A3FC3BD2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53" y="220133"/>
            <a:ext cx="2606947" cy="1698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B94F2-0166-7041-81D4-63BF0809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877" y="220133"/>
            <a:ext cx="2628540" cy="1742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71D91-0FED-C545-9798-875436F0A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095" y="784834"/>
            <a:ext cx="3589156" cy="23546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BCC38E-591A-7A41-8ED4-9CCE9B1BC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353" y="4341925"/>
            <a:ext cx="14478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BB9BF8-6E67-6E40-B289-627C3EDD3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972" y="4501159"/>
            <a:ext cx="2209800" cy="6985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6F25FF0-F4EB-AB41-B21C-8283BAC10E7E}"/>
              </a:ext>
            </a:extLst>
          </p:cNvPr>
          <p:cNvSpPr/>
          <p:nvPr/>
        </p:nvSpPr>
        <p:spPr>
          <a:xfrm rot="10800000" flipV="1">
            <a:off x="2004344" y="4688250"/>
            <a:ext cx="1164341" cy="674522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 uploads zipped image bucket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D5C94A5-8CF9-1041-AEEE-7CF75F8BF0C0}"/>
              </a:ext>
            </a:extLst>
          </p:cNvPr>
          <p:cNvGrpSpPr/>
          <p:nvPr/>
        </p:nvGrpSpPr>
        <p:grpSpPr>
          <a:xfrm rot="10800000">
            <a:off x="525683" y="4120672"/>
            <a:ext cx="5570317" cy="164171"/>
            <a:chOff x="1248936" y="3577089"/>
            <a:chExt cx="1141142" cy="16410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7560C57-F397-B54D-822D-F0BE9769C097}"/>
                </a:ext>
              </a:extLst>
            </p:cNvPr>
            <p:cNvCxnSpPr/>
            <p:nvPr/>
          </p:nvCxnSpPr>
          <p:spPr>
            <a:xfrm flipV="1">
              <a:off x="1250751" y="3577089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A5B1D6-6FD2-4B43-B061-023DCDC39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078" y="3578951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9094BB8-8AE2-EC4A-BC4C-6EA622B633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8936" y="3584512"/>
              <a:ext cx="114114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379FD7D-4C34-054E-8143-AECC84FAB0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39" y="2670268"/>
            <a:ext cx="10998200" cy="2667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4404524-94F7-DE46-824F-D2D1F66A1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344" y="584359"/>
            <a:ext cx="1168400" cy="2921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BA83D63-A2FA-AC4B-8228-57AA7A871D58}"/>
              </a:ext>
            </a:extLst>
          </p:cNvPr>
          <p:cNvSpPr/>
          <p:nvPr/>
        </p:nvSpPr>
        <p:spPr>
          <a:xfrm rot="10800000" flipV="1">
            <a:off x="1015747" y="2031288"/>
            <a:ext cx="3626390" cy="292101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 uploads zipped image bucket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5027412-8858-5A47-94FA-DC5C7891BBDC}"/>
              </a:ext>
            </a:extLst>
          </p:cNvPr>
          <p:cNvSpPr/>
          <p:nvPr/>
        </p:nvSpPr>
        <p:spPr>
          <a:xfrm rot="10800000" flipV="1">
            <a:off x="620194" y="3284756"/>
            <a:ext cx="1164341" cy="419187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Uploaded Files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B3CED81-E42E-1642-952D-8D169D126454}"/>
              </a:ext>
            </a:extLst>
          </p:cNvPr>
          <p:cNvSpPr/>
          <p:nvPr/>
        </p:nvSpPr>
        <p:spPr>
          <a:xfrm rot="10800000" flipV="1">
            <a:off x="2366706" y="3284756"/>
            <a:ext cx="1164341" cy="419187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999A529-CDD6-7444-9F29-301939D090DD}"/>
              </a:ext>
            </a:extLst>
          </p:cNvPr>
          <p:cNvCxnSpPr>
            <a:cxnSpLocks/>
            <a:stCxn id="83" idx="1"/>
            <a:endCxn id="84" idx="3"/>
          </p:cNvCxnSpPr>
          <p:nvPr/>
        </p:nvCxnSpPr>
        <p:spPr>
          <a:xfrm>
            <a:off x="1784535" y="3494350"/>
            <a:ext cx="582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05D285F0-3336-2D46-9B06-2491DDE272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4795" y="220133"/>
            <a:ext cx="10064338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C8C06B-1AFC-DC4F-8EA6-B052B2088C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4619" y="23088"/>
            <a:ext cx="10083135" cy="6648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AE6F2-78A5-C247-A495-1C05DEE057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1742" y="36137"/>
            <a:ext cx="972222" cy="3622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58FBFA-04E9-1E47-8EB1-93D23A6B4F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25" y="-211993"/>
            <a:ext cx="10045700" cy="657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EC2C18-05F1-0544-A063-F84BFCB268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275746"/>
            <a:ext cx="9486900" cy="49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8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4E29E8-F6F9-3E49-BBB4-5CDCC3C8538C}"/>
              </a:ext>
            </a:extLst>
          </p:cNvPr>
          <p:cNvCxnSpPr/>
          <p:nvPr/>
        </p:nvCxnSpPr>
        <p:spPr>
          <a:xfrm flipH="1">
            <a:off x="1182255" y="360216"/>
            <a:ext cx="0" cy="60036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1543E1-415B-424E-AB2F-DF13EC98C97C}"/>
              </a:ext>
            </a:extLst>
          </p:cNvPr>
          <p:cNvCxnSpPr/>
          <p:nvPr/>
        </p:nvCxnSpPr>
        <p:spPr>
          <a:xfrm flipH="1">
            <a:off x="6192982" y="360217"/>
            <a:ext cx="0" cy="60036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30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D2EEDEC-40BD-9344-92E6-80C0712D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6" y="367413"/>
            <a:ext cx="8368305" cy="4919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1D62AD-89DE-E648-A900-8C0B93872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279" y="825768"/>
            <a:ext cx="1587500" cy="218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6C1937-AF0A-0F43-9973-6B6AD92EF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624" y="363216"/>
            <a:ext cx="3086100" cy="2463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61DFDD-10E2-D847-963A-672763CC7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724" y="2044700"/>
            <a:ext cx="6946900" cy="4813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6F488A-EC4A-0844-AAB9-DB45DEE80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50" y="1016000"/>
            <a:ext cx="12319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82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F609D3-6692-FD45-963B-60250BBCC582}"/>
              </a:ext>
            </a:extLst>
          </p:cNvPr>
          <p:cNvSpPr/>
          <p:nvPr/>
        </p:nvSpPr>
        <p:spPr>
          <a:xfrm>
            <a:off x="3412067" y="4710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ae_&lt;label&gt;_&lt;timestamp&gt;.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pth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Img_bucket.pt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config.json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training_plots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_&lt;epoch&gt;.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png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hdbscan_umap.png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_hdbscan_som_2D_&lt;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c_label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&gt;_&lt;refresh&gt;_&lt;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&gt;_&lt;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lr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&gt;.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png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565ED3-3359-5842-A620-F5CC98DA478E}"/>
              </a:ext>
            </a:extLst>
          </p:cNvPr>
          <p:cNvSpPr/>
          <p:nvPr/>
        </p:nvSpPr>
        <p:spPr>
          <a:xfrm rot="10800000" flipV="1">
            <a:off x="642084" y="273077"/>
            <a:ext cx="4811831" cy="4333548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Routes</a:t>
            </a:r>
          </a:p>
          <a:p>
            <a:pPr algn="ctr"/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	[GET] -&gt;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img_grd.html</a:t>
            </a: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/upload 	[POST] -&gt; redirect(‘/’)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/tasks/&lt;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task_type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  [POST] -&gt;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task_reponse_object</a:t>
            </a: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0488" lvl="1" indent="138113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Extract Zip</a:t>
            </a:r>
          </a:p>
          <a:p>
            <a:pPr marL="90488" lvl="1" indent="138113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 Data</a:t>
            </a:r>
          </a:p>
          <a:p>
            <a:pPr marL="90488" lvl="1" indent="138113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 Autoencoder</a:t>
            </a:r>
          </a:p>
          <a:p>
            <a:pPr marL="90488" lvl="1" indent="138113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</a:t>
            </a:r>
          </a:p>
          <a:p>
            <a:pPr marL="90488" lvl="1" indent="138113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</a:t>
            </a:r>
          </a:p>
          <a:p>
            <a:pPr marL="182563" lvl="2" indent="147638">
              <a:buFontTx/>
              <a:buChar char="-"/>
              <a:tabLst>
                <a:tab pos="257175" algn="l"/>
              </a:tabLst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</a:t>
            </a:r>
          </a:p>
          <a:p>
            <a:pPr marL="182563" lvl="2" indent="147638">
              <a:buFontTx/>
              <a:buChar char="-"/>
              <a:tabLst>
                <a:tab pos="257175" algn="l"/>
              </a:tabLst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Refresh</a:t>
            </a:r>
          </a:p>
          <a:p>
            <a:pPr marL="182563" lvl="2" indent="147638">
              <a:buFontTx/>
              <a:buChar char="-"/>
              <a:tabLst>
                <a:tab pos="257175" algn="l"/>
              </a:tabLst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Switch</a:t>
            </a:r>
          </a:p>
          <a:p>
            <a:pPr marL="182563" lvl="2" indent="147638">
              <a:buFontTx/>
              <a:buChar char="-"/>
              <a:tabLst>
                <a:tab pos="257175" algn="l"/>
              </a:tabLst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Filtered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tasks/&lt;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task_type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task_id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 [POST] -&gt;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task_reponse_object</a:t>
            </a: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0488" lvl="1" indent="138113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task_type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and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task_status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!= finished</a:t>
            </a:r>
          </a:p>
          <a:p>
            <a:pPr marL="182563" lvl="2" indent="147638">
              <a:buFontTx/>
              <a:buChar char="-"/>
              <a:tabLst>
                <a:tab pos="257175" algn="l"/>
              </a:tabLst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job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progrss</a:t>
            </a: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0488" lvl="1" indent="138113">
              <a:buFontTx/>
              <a:buChar char="-"/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task_type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and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task_status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finished</a:t>
            </a:r>
          </a:p>
          <a:p>
            <a:pPr marL="182563" lvl="2" indent="147638">
              <a:buFontTx/>
              <a:buChar char="-"/>
              <a:tabLst>
                <a:tab pos="257175" algn="l"/>
              </a:tabLst>
            </a:pP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 next task </a:t>
            </a:r>
          </a:p>
          <a:p>
            <a:pPr indent="-228599">
              <a:buFontTx/>
              <a:buChar char="-"/>
            </a:pP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update_som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img_idx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selected_img_idx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&gt;/&lt;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img_grd_idx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</a:t>
            </a:r>
          </a:p>
          <a:p>
            <a:pPr marL="182563" lvl="2">
              <a:tabLst>
                <a:tab pos="257175" algn="l"/>
              </a:tabLst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82563" lvl="2" indent="147638">
              <a:buFontTx/>
              <a:buChar char="-"/>
              <a:tabLst>
                <a:tab pos="257175" algn="l"/>
              </a:tabLst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0488" lvl="1" indent="138113">
              <a:buFontTx/>
              <a:buChar char="-"/>
            </a:pP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71450" indent="-171450">
              <a:buFontTx/>
              <a:buChar char="-"/>
            </a:pPr>
            <a:endParaRPr lang="en-US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91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037702-2D40-5747-B8CB-781B5545CF92}"/>
              </a:ext>
            </a:extLst>
          </p:cNvPr>
          <p:cNvCxnSpPr>
            <a:cxnSpLocks/>
          </p:cNvCxnSpPr>
          <p:nvPr/>
        </p:nvCxnSpPr>
        <p:spPr>
          <a:xfrm>
            <a:off x="324616" y="1000241"/>
            <a:ext cx="826144" cy="53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EE605-99DA-E14C-AF7E-D2334B53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645" y="813134"/>
            <a:ext cx="1260000" cy="18799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65B728-1B18-6144-A8C7-492BEDAE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189" y="833490"/>
            <a:ext cx="1286376" cy="1873712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6EFBC937-9267-E54D-9CA2-726ABF0EDE84}"/>
              </a:ext>
            </a:extLst>
          </p:cNvPr>
          <p:cNvSpPr txBox="1"/>
          <p:nvPr/>
        </p:nvSpPr>
        <p:spPr>
          <a:xfrm>
            <a:off x="457030" y="547935"/>
            <a:ext cx="63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Page Image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5E81BB-8E51-3A46-BF69-457BAC031E7E}"/>
              </a:ext>
            </a:extLst>
          </p:cNvPr>
          <p:cNvGrpSpPr/>
          <p:nvPr/>
        </p:nvGrpSpPr>
        <p:grpSpPr>
          <a:xfrm>
            <a:off x="771961" y="283038"/>
            <a:ext cx="2097381" cy="414645"/>
            <a:chOff x="698863" y="3352669"/>
            <a:chExt cx="2292800" cy="41464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1409AC-4281-3842-89F8-3D6AC27102F3}"/>
                </a:ext>
              </a:extLst>
            </p:cNvPr>
            <p:cNvSpPr txBox="1"/>
            <p:nvPr/>
          </p:nvSpPr>
          <p:spPr>
            <a:xfrm>
              <a:off x="698863" y="3352669"/>
              <a:ext cx="2292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Noise Removal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2EB7608-FB2B-6942-BCE3-3EF61A750D43}"/>
                </a:ext>
              </a:extLst>
            </p:cNvPr>
            <p:cNvGrpSpPr/>
            <p:nvPr/>
          </p:nvGrpSpPr>
          <p:grpSpPr>
            <a:xfrm>
              <a:off x="1090368" y="3602968"/>
              <a:ext cx="1509791" cy="164346"/>
              <a:chOff x="1248936" y="3577089"/>
              <a:chExt cx="1141142" cy="16410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730382F-A450-8748-BDD9-292E703B288A}"/>
                  </a:ext>
                </a:extLst>
              </p:cNvPr>
              <p:cNvCxnSpPr/>
              <p:nvPr/>
            </p:nvCxnSpPr>
            <p:spPr>
              <a:xfrm flipV="1">
                <a:off x="1250751" y="3577089"/>
                <a:ext cx="0" cy="16224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7D6AE2A-42C6-0D48-9A2C-43F34CB7A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0078" y="3578951"/>
                <a:ext cx="0" cy="16224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C4F1A81-0D76-FA49-B9FF-81BC406BC4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8936" y="3584512"/>
                <a:ext cx="1141142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59378E8F-FF1C-9F48-B6EB-B37FF31682BC}"/>
              </a:ext>
            </a:extLst>
          </p:cNvPr>
          <p:cNvSpPr txBox="1"/>
          <p:nvPr/>
        </p:nvSpPr>
        <p:spPr>
          <a:xfrm>
            <a:off x="6034183" y="277411"/>
            <a:ext cx="229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 Separation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D6B48A4-7079-9142-B0A9-6B7995643014}"/>
              </a:ext>
            </a:extLst>
          </p:cNvPr>
          <p:cNvGrpSpPr/>
          <p:nvPr/>
        </p:nvGrpSpPr>
        <p:grpSpPr>
          <a:xfrm>
            <a:off x="2563244" y="533333"/>
            <a:ext cx="9227149" cy="155748"/>
            <a:chOff x="1248936" y="3577088"/>
            <a:chExt cx="1141142" cy="164105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2E731F5-F766-5643-A9FA-E917ED8C61DB}"/>
                </a:ext>
              </a:extLst>
            </p:cNvPr>
            <p:cNvCxnSpPr/>
            <p:nvPr/>
          </p:nvCxnSpPr>
          <p:spPr>
            <a:xfrm flipV="1">
              <a:off x="1249867" y="3577088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70E2D7A-FA0A-5E41-A76E-DD12D834B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078" y="3578951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735F4D8-7E96-884E-9822-CFF8B9B1A4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8936" y="3584512"/>
              <a:ext cx="114114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34236D8F-1094-7E4E-9D55-247203CF15A8}"/>
              </a:ext>
            </a:extLst>
          </p:cNvPr>
          <p:cNvSpPr txBox="1"/>
          <p:nvPr/>
        </p:nvSpPr>
        <p:spPr>
          <a:xfrm>
            <a:off x="1235645" y="2744710"/>
            <a:ext cx="1145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Bilateral filter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179225E-7518-254C-8B10-BC3D3CC1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172" y="833491"/>
            <a:ext cx="1260000" cy="18595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2DF9CAD-4438-DD42-9A8E-A9FAFADA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88" y="833490"/>
            <a:ext cx="1260000" cy="18595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EE7B066-6CD9-7540-8CEE-1B6330CEB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604" y="833491"/>
            <a:ext cx="1260000" cy="18595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FA8381E-F7AD-3344-A68A-A79177312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152" y="833489"/>
            <a:ext cx="1286376" cy="187371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80B68AE-E2F0-4144-AF3E-9954AD96B01A}"/>
              </a:ext>
            </a:extLst>
          </p:cNvPr>
          <p:cNvSpPr txBox="1"/>
          <p:nvPr/>
        </p:nvSpPr>
        <p:spPr>
          <a:xfrm>
            <a:off x="2546097" y="2712468"/>
            <a:ext cx="114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Canny edge detector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A01C56C-8194-D149-B3EC-8328A786FFB3}"/>
              </a:ext>
            </a:extLst>
          </p:cNvPr>
          <p:cNvSpPr txBox="1"/>
          <p:nvPr/>
        </p:nvSpPr>
        <p:spPr>
          <a:xfrm>
            <a:off x="3892122" y="2712468"/>
            <a:ext cx="114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 border contours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F41982A-9A6E-1A4D-8158-32324D06BA71}"/>
              </a:ext>
            </a:extLst>
          </p:cNvPr>
          <p:cNvSpPr txBox="1"/>
          <p:nvPr/>
        </p:nvSpPr>
        <p:spPr>
          <a:xfrm>
            <a:off x="5287873" y="2700231"/>
            <a:ext cx="114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 transform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8D2D7E-F8D9-5541-BCEB-6654D5028595}"/>
              </a:ext>
            </a:extLst>
          </p:cNvPr>
          <p:cNvSpPr txBox="1"/>
          <p:nvPr/>
        </p:nvSpPr>
        <p:spPr>
          <a:xfrm>
            <a:off x="2240030" y="5889491"/>
            <a:ext cx="114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Adaptive thresholding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301F79F-8944-3042-8619-E0A7EE10BA76}"/>
              </a:ext>
            </a:extLst>
          </p:cNvPr>
          <p:cNvSpPr txBox="1"/>
          <p:nvPr/>
        </p:nvSpPr>
        <p:spPr>
          <a:xfrm>
            <a:off x="10536283" y="2695503"/>
            <a:ext cx="1145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Dilation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65E667BB-C0C5-D24E-9408-26D4762316F0}"/>
              </a:ext>
            </a:extLst>
          </p:cNvPr>
          <p:cNvSpPr txBox="1"/>
          <p:nvPr/>
        </p:nvSpPr>
        <p:spPr>
          <a:xfrm>
            <a:off x="4259136" y="3565655"/>
            <a:ext cx="229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Segmentation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AA2B11E-A474-CB4E-B7D2-B8EBC54F4495}"/>
              </a:ext>
            </a:extLst>
          </p:cNvPr>
          <p:cNvGrpSpPr/>
          <p:nvPr/>
        </p:nvGrpSpPr>
        <p:grpSpPr>
          <a:xfrm>
            <a:off x="2063691" y="3828962"/>
            <a:ext cx="7046065" cy="227631"/>
            <a:chOff x="1248936" y="3578951"/>
            <a:chExt cx="1141142" cy="165752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7506C37-66A4-B145-BEC5-5C88BCAE5C19}"/>
                </a:ext>
              </a:extLst>
            </p:cNvPr>
            <p:cNvCxnSpPr/>
            <p:nvPr/>
          </p:nvCxnSpPr>
          <p:spPr>
            <a:xfrm flipV="1">
              <a:off x="1249409" y="3582461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2BD0826-86DB-9F42-A062-9149396B5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078" y="3578951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11AF7E0-C068-934A-A1C8-105E118985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8936" y="3584512"/>
              <a:ext cx="114114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5F4A1F92-59E0-C74A-9DA5-6BA13FBD9481}"/>
              </a:ext>
            </a:extLst>
          </p:cNvPr>
          <p:cNvSpPr txBox="1"/>
          <p:nvPr/>
        </p:nvSpPr>
        <p:spPr>
          <a:xfrm>
            <a:off x="3385841" y="5889491"/>
            <a:ext cx="1479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 bounding boxes of contours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C7F9899-C9BF-E145-8BFC-327EA5C23894}"/>
              </a:ext>
            </a:extLst>
          </p:cNvPr>
          <p:cNvSpPr txBox="1"/>
          <p:nvPr/>
        </p:nvSpPr>
        <p:spPr>
          <a:xfrm>
            <a:off x="5037933" y="5889491"/>
            <a:ext cx="2588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Merge overlapping bounding boxes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C677BB6-0D9B-5649-9586-69CC123D7828}"/>
              </a:ext>
            </a:extLst>
          </p:cNvPr>
          <p:cNvSpPr txBox="1"/>
          <p:nvPr/>
        </p:nvSpPr>
        <p:spPr>
          <a:xfrm>
            <a:off x="7736197" y="5889491"/>
            <a:ext cx="114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 bounding boxes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64FF4A1-3B10-B542-9BE0-97537CCA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19" y="3941692"/>
            <a:ext cx="1260000" cy="191567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44A4679-15CD-1F48-8BE0-CF954D45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08" y="3941692"/>
            <a:ext cx="1260000" cy="19195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5CC302D-9415-3C4B-9284-09E30CC57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97" y="3941692"/>
            <a:ext cx="1260000" cy="1921402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56326E2A-4BEE-764F-8638-22B5F3994F77}"/>
              </a:ext>
            </a:extLst>
          </p:cNvPr>
          <p:cNvSpPr txBox="1"/>
          <p:nvPr/>
        </p:nvSpPr>
        <p:spPr>
          <a:xfrm>
            <a:off x="6551936" y="2712468"/>
            <a:ext cx="1145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Binarisation</a:t>
            </a: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954E29B-6E2C-9849-842A-B55384BC50C5}"/>
              </a:ext>
            </a:extLst>
          </p:cNvPr>
          <p:cNvSpPr txBox="1"/>
          <p:nvPr/>
        </p:nvSpPr>
        <p:spPr>
          <a:xfrm>
            <a:off x="9096612" y="2709725"/>
            <a:ext cx="1371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Rank filter to remove inner borders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C0F444F-31BF-934A-8FF7-81B64F500131}"/>
              </a:ext>
            </a:extLst>
          </p:cNvPr>
          <p:cNvGrpSpPr/>
          <p:nvPr/>
        </p:nvGrpSpPr>
        <p:grpSpPr>
          <a:xfrm rot="10800000">
            <a:off x="2527423" y="2963653"/>
            <a:ext cx="4010929" cy="157535"/>
            <a:chOff x="1248936" y="3577089"/>
            <a:chExt cx="1141142" cy="164104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B388D77-9763-274F-9FB8-18CC01CBA02A}"/>
                </a:ext>
              </a:extLst>
            </p:cNvPr>
            <p:cNvCxnSpPr/>
            <p:nvPr/>
          </p:nvCxnSpPr>
          <p:spPr>
            <a:xfrm flipV="1">
              <a:off x="1250751" y="3577089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9B710B0-192D-F944-A89E-6E77A2F55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078" y="3578951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A512C35-DB1C-C943-8788-47F381FD52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8936" y="3584512"/>
              <a:ext cx="114114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382EB255-3DE1-734B-8001-D9A8EF4EE656}"/>
              </a:ext>
            </a:extLst>
          </p:cNvPr>
          <p:cNvSpPr txBox="1"/>
          <p:nvPr/>
        </p:nvSpPr>
        <p:spPr>
          <a:xfrm>
            <a:off x="3119002" y="3127784"/>
            <a:ext cx="2662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Removing page border and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deskewing</a:t>
            </a: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BD217B5-9DA9-0148-92E3-964B3FD666E2}"/>
              </a:ext>
            </a:extLst>
          </p:cNvPr>
          <p:cNvGrpSpPr/>
          <p:nvPr/>
        </p:nvGrpSpPr>
        <p:grpSpPr>
          <a:xfrm rot="10800000">
            <a:off x="6538350" y="2963651"/>
            <a:ext cx="5252019" cy="155747"/>
            <a:chOff x="1248936" y="3577089"/>
            <a:chExt cx="1141142" cy="164104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46738E5-B912-174F-B9FD-851F8F0D8C91}"/>
                </a:ext>
              </a:extLst>
            </p:cNvPr>
            <p:cNvCxnSpPr/>
            <p:nvPr/>
          </p:nvCxnSpPr>
          <p:spPr>
            <a:xfrm flipV="1">
              <a:off x="1250751" y="3577089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AE19D43-F6CF-FB45-BBF2-B86FBC0E2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078" y="3578951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346ACDC-CD81-D048-8E41-1E6EA913AB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8936" y="3584508"/>
              <a:ext cx="114114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172CA8E1-17D4-004D-9911-319240217541}"/>
              </a:ext>
            </a:extLst>
          </p:cNvPr>
          <p:cNvSpPr txBox="1"/>
          <p:nvPr/>
        </p:nvSpPr>
        <p:spPr>
          <a:xfrm>
            <a:off x="7904328" y="3112578"/>
            <a:ext cx="2662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Enhancing text regions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7F36093-440C-0740-9B1E-EFEB1388B1C1}"/>
              </a:ext>
            </a:extLst>
          </p:cNvPr>
          <p:cNvSpPr txBox="1"/>
          <p:nvPr/>
        </p:nvSpPr>
        <p:spPr>
          <a:xfrm>
            <a:off x="7807682" y="2707814"/>
            <a:ext cx="1145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Canny edge detector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B8E94D2-7320-4945-966B-A0DCAD7A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41" y="3941692"/>
            <a:ext cx="1260000" cy="191470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6C0CEE6-0B13-2543-B1BD-592DD351D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430" y="3941692"/>
            <a:ext cx="1260000" cy="190436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1DAD0EA-1973-3740-9891-BA2DE37B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131" y="818959"/>
            <a:ext cx="1286377" cy="1962523"/>
          </a:xfrm>
          <a:prstGeom prst="rect">
            <a:avLst/>
          </a:prstGeom>
        </p:spPr>
      </p:pic>
      <p:grpSp>
        <p:nvGrpSpPr>
          <p:cNvPr id="213" name="Group 212">
            <a:extLst>
              <a:ext uri="{FF2B5EF4-FFF2-40B4-BE49-F238E27FC236}">
                <a16:creationId xmlns:a16="http://schemas.microsoft.com/office/drawing/2014/main" id="{C67705D8-7B1C-8344-A603-B6C1973A5623}"/>
              </a:ext>
            </a:extLst>
          </p:cNvPr>
          <p:cNvGrpSpPr/>
          <p:nvPr/>
        </p:nvGrpSpPr>
        <p:grpSpPr>
          <a:xfrm rot="10800000">
            <a:off x="2023253" y="6160488"/>
            <a:ext cx="5570317" cy="164171"/>
            <a:chOff x="1248936" y="3577089"/>
            <a:chExt cx="1141142" cy="164104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83B9465-F858-FF41-ADE6-05AC41A08012}"/>
                </a:ext>
              </a:extLst>
            </p:cNvPr>
            <p:cNvCxnSpPr/>
            <p:nvPr/>
          </p:nvCxnSpPr>
          <p:spPr>
            <a:xfrm flipV="1">
              <a:off x="1250751" y="3577089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FFC4693-0FD9-7447-9676-1FC10AF6B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078" y="3578951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CAE8D930-0774-944C-B1B7-BABA344C2F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8936" y="3584512"/>
              <a:ext cx="114114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82550E2-F834-654D-8401-ED96776CE9BB}"/>
              </a:ext>
            </a:extLst>
          </p:cNvPr>
          <p:cNvGrpSpPr/>
          <p:nvPr/>
        </p:nvGrpSpPr>
        <p:grpSpPr>
          <a:xfrm rot="10800000">
            <a:off x="7584709" y="6181280"/>
            <a:ext cx="1541797" cy="142636"/>
            <a:chOff x="1248936" y="3577089"/>
            <a:chExt cx="1141142" cy="16410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5F52D60-B3F5-C945-A199-B91537C75A18}"/>
                </a:ext>
              </a:extLst>
            </p:cNvPr>
            <p:cNvCxnSpPr/>
            <p:nvPr/>
          </p:nvCxnSpPr>
          <p:spPr>
            <a:xfrm flipV="1">
              <a:off x="1250751" y="3577089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EC7DC73-CDDD-7E4C-888B-237791AC1D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078" y="3578951"/>
              <a:ext cx="0" cy="1622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D6003BB-8B5A-3C49-A807-2062B18F99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8936" y="3584512"/>
              <a:ext cx="114114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64B9D41B-A047-9043-932F-62A6C315C157}"/>
              </a:ext>
            </a:extLst>
          </p:cNvPr>
          <p:cNvSpPr txBox="1"/>
          <p:nvPr/>
        </p:nvSpPr>
        <p:spPr>
          <a:xfrm>
            <a:off x="3477489" y="6318895"/>
            <a:ext cx="2662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Layout Analysis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4A3C7E5-B5B2-D043-A1B4-3BA0CB4DFE07}"/>
              </a:ext>
            </a:extLst>
          </p:cNvPr>
          <p:cNvSpPr txBox="1"/>
          <p:nvPr/>
        </p:nvSpPr>
        <p:spPr>
          <a:xfrm>
            <a:off x="7049556" y="6322058"/>
            <a:ext cx="2662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Extracting segments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DAA262C9-E665-EE47-A185-C4698767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658" y="833490"/>
            <a:ext cx="1244052" cy="1876015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445D647D-7B4C-2E4A-A59C-775BB5E2C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44" y="327475"/>
            <a:ext cx="9560911" cy="256525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B1B4DC3-3FEF-9F48-A26D-53E00023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84" y="3739552"/>
            <a:ext cx="6587224" cy="280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20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FD3F43-6A4E-5345-8648-499F5C8D6927}"/>
              </a:ext>
            </a:extLst>
          </p:cNvPr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for Reading Full Form Chinese Characters in Historical NZ Newspapers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9D4921-2776-374A-81C0-1BEB0CE6CF03}"/>
              </a:ext>
            </a:extLst>
          </p:cNvPr>
          <p:cNvCxnSpPr>
            <a:cxnSpLocks/>
          </p:cNvCxnSpPr>
          <p:nvPr/>
        </p:nvCxnSpPr>
        <p:spPr>
          <a:xfrm>
            <a:off x="228601" y="501181"/>
            <a:ext cx="11734798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960FC1-8DD9-9C4E-A710-ACE9EEF1F30E}"/>
              </a:ext>
            </a:extLst>
          </p:cNvPr>
          <p:cNvSpPr txBox="1"/>
          <p:nvPr/>
        </p:nvSpPr>
        <p:spPr>
          <a:xfrm>
            <a:off x="131940" y="469098"/>
            <a:ext cx="11831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Preprocessing</a:t>
            </a: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OCRD Pipeline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A9CE22-5BE9-1047-8405-F3D0E6BBEBBB}"/>
              </a:ext>
            </a:extLst>
          </p:cNvPr>
          <p:cNvGrpSpPr/>
          <p:nvPr/>
        </p:nvGrpSpPr>
        <p:grpSpPr>
          <a:xfrm>
            <a:off x="7805852" y="2784073"/>
            <a:ext cx="1762468" cy="1747489"/>
            <a:chOff x="8236236" y="1234150"/>
            <a:chExt cx="1762468" cy="174748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70AB126-FB4F-CF44-B9CD-CF8A937C7234}"/>
                </a:ext>
              </a:extLst>
            </p:cNvPr>
            <p:cNvGrpSpPr/>
            <p:nvPr/>
          </p:nvGrpSpPr>
          <p:grpSpPr>
            <a:xfrm>
              <a:off x="8236236" y="1446075"/>
              <a:ext cx="1762468" cy="1535564"/>
              <a:chOff x="7453770" y="1410839"/>
              <a:chExt cx="1762468" cy="153556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CE5770-777E-B944-9B1A-E250E67A5F5D}"/>
                  </a:ext>
                </a:extLst>
              </p:cNvPr>
              <p:cNvSpPr txBox="1"/>
              <p:nvPr/>
            </p:nvSpPr>
            <p:spPr>
              <a:xfrm>
                <a:off x="7453770" y="2392405"/>
                <a:ext cx="176246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Decode METS data into individual character images with corresponding label 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8FD215-7108-9C46-8958-FBDAEB067F6C}"/>
                  </a:ext>
                </a:extLst>
              </p:cNvPr>
              <p:cNvSpPr/>
              <p:nvPr/>
            </p:nvSpPr>
            <p:spPr>
              <a:xfrm>
                <a:off x="7453770" y="1410839"/>
                <a:ext cx="1741434" cy="97889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≈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A46C84-5AFA-7243-B4FB-75061DAFA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6550" y="1234150"/>
              <a:ext cx="1380805" cy="138080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4A5E6B-DAEF-8749-AD85-CCD13824B4DF}"/>
              </a:ext>
            </a:extLst>
          </p:cNvPr>
          <p:cNvGrpSpPr/>
          <p:nvPr/>
        </p:nvGrpSpPr>
        <p:grpSpPr>
          <a:xfrm>
            <a:off x="464932" y="2317912"/>
            <a:ext cx="7171808" cy="2307629"/>
            <a:chOff x="54181" y="713398"/>
            <a:chExt cx="7171808" cy="230762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9A85503-27D4-144E-83EC-72C040DF18FB}"/>
                </a:ext>
              </a:extLst>
            </p:cNvPr>
            <p:cNvGrpSpPr/>
            <p:nvPr/>
          </p:nvGrpSpPr>
          <p:grpSpPr>
            <a:xfrm>
              <a:off x="894861" y="713398"/>
              <a:ext cx="6331128" cy="2307629"/>
              <a:chOff x="1274003" y="767299"/>
              <a:chExt cx="6331128" cy="2307629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4AE5ACA-CD16-2E42-A18B-82928114EE8C}"/>
                  </a:ext>
                </a:extLst>
              </p:cNvPr>
              <p:cNvSpPr/>
              <p:nvPr/>
            </p:nvSpPr>
            <p:spPr>
              <a:xfrm>
                <a:off x="1276814" y="1037063"/>
                <a:ext cx="6328317" cy="2037865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3421152-81FC-E841-B56C-7BFE65412B2D}"/>
                  </a:ext>
                </a:extLst>
              </p:cNvPr>
              <p:cNvSpPr txBox="1"/>
              <p:nvPr/>
            </p:nvSpPr>
            <p:spPr>
              <a:xfrm>
                <a:off x="1274003" y="767299"/>
                <a:ext cx="1338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OCR-D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92D5660-28C7-6243-B69F-47B60B89B277}"/>
                </a:ext>
              </a:extLst>
            </p:cNvPr>
            <p:cNvGrpSpPr/>
            <p:nvPr/>
          </p:nvGrpSpPr>
          <p:grpSpPr>
            <a:xfrm>
              <a:off x="1066784" y="1102241"/>
              <a:ext cx="1741434" cy="1517030"/>
              <a:chOff x="1445926" y="1156142"/>
              <a:chExt cx="1741434" cy="151703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6059410-B43C-DC4E-9E14-773600632638}"/>
                  </a:ext>
                </a:extLst>
              </p:cNvPr>
              <p:cNvSpPr txBox="1"/>
              <p:nvPr/>
            </p:nvSpPr>
            <p:spPr>
              <a:xfrm>
                <a:off x="1445926" y="2426951"/>
                <a:ext cx="174143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Deskewing</a:t>
                </a:r>
                <a:endPara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3DDB473-8405-4A4B-84C4-63BC8C2CBB87}"/>
                  </a:ext>
                </a:extLst>
              </p:cNvPr>
              <p:cNvSpPr/>
              <p:nvPr/>
            </p:nvSpPr>
            <p:spPr>
              <a:xfrm>
                <a:off x="1445926" y="1156142"/>
                <a:ext cx="174143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OCRopus</a:t>
                </a:r>
                <a:endParaRPr lang="en-US" dirty="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D0811C7-8623-8D40-B25E-D9D2DB87AA60}"/>
                  </a:ext>
                </a:extLst>
              </p:cNvPr>
              <p:cNvGrpSpPr/>
              <p:nvPr/>
            </p:nvGrpSpPr>
            <p:grpSpPr>
              <a:xfrm>
                <a:off x="1445926" y="1439474"/>
                <a:ext cx="1741434" cy="978898"/>
                <a:chOff x="1445926" y="1439474"/>
                <a:chExt cx="1741434" cy="978898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FC581905-9E4D-C949-8203-F63CA0B3A2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538834" y="1516566"/>
                  <a:ext cx="1555618" cy="789962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1FF781DC-DE3F-174F-A245-360991472383}"/>
                    </a:ext>
                  </a:extLst>
                </p:cNvPr>
                <p:cNvSpPr/>
                <p:nvPr/>
              </p:nvSpPr>
              <p:spPr>
                <a:xfrm>
                  <a:off x="1445926" y="1439474"/>
                  <a:ext cx="1741434" cy="978898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0FF4489-DF96-CC4D-A67D-6ECEC482F681}"/>
                </a:ext>
              </a:extLst>
            </p:cNvPr>
            <p:cNvGrpSpPr/>
            <p:nvPr/>
          </p:nvGrpSpPr>
          <p:grpSpPr>
            <a:xfrm>
              <a:off x="5311247" y="1102241"/>
              <a:ext cx="1741434" cy="1669351"/>
              <a:chOff x="5948016" y="1156142"/>
              <a:chExt cx="1741434" cy="166935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CCF5F1-E798-BC4B-8E39-21FA1E96A883}"/>
                  </a:ext>
                </a:extLst>
              </p:cNvPr>
              <p:cNvSpPr txBox="1"/>
              <p:nvPr/>
            </p:nvSpPr>
            <p:spPr>
              <a:xfrm>
                <a:off x="5948016" y="2425383"/>
                <a:ext cx="17414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Perform OCR on sections</a:t>
                </a:r>
              </a:p>
              <a:p>
                <a:pPr marL="171450" indent="-171450">
                  <a:buFontTx/>
                  <a:buChar char="-"/>
                </a:pPr>
                <a:endPara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C6AB80E-8613-C644-A1D5-DBD7BC5BE1F3}"/>
                  </a:ext>
                </a:extLst>
              </p:cNvPr>
              <p:cNvGrpSpPr/>
              <p:nvPr/>
            </p:nvGrpSpPr>
            <p:grpSpPr>
              <a:xfrm>
                <a:off x="5948016" y="1418552"/>
                <a:ext cx="1741434" cy="1018863"/>
                <a:chOff x="5948016" y="1418552"/>
                <a:chExt cx="1741434" cy="1018863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71E5977-8F47-A240-ADFB-C97F4886CAB4}"/>
                    </a:ext>
                  </a:extLst>
                </p:cNvPr>
                <p:cNvSpPr/>
                <p:nvPr/>
              </p:nvSpPr>
              <p:spPr>
                <a:xfrm>
                  <a:off x="5948016" y="1439474"/>
                  <a:ext cx="1741434" cy="978898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≈</a:t>
                  </a:r>
                  <a:r>
                    <a:rPr lang="en-US" dirty="0" err="1"/>
                    <a:t>ç</a:t>
                  </a:r>
                  <a:endParaRPr lang="en-US" dirty="0"/>
                </a:p>
              </p:txBody>
            </p: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C6766347-CC47-BA43-B0FD-9C06C985F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32573" y="1418552"/>
                  <a:ext cx="1572320" cy="1018863"/>
                </a:xfrm>
                <a:prstGeom prst="rect">
                  <a:avLst/>
                </a:prstGeom>
              </p:spPr>
            </p:pic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CD5AFB6-66F9-2B4D-826A-544EE66AFB0F}"/>
                  </a:ext>
                </a:extLst>
              </p:cNvPr>
              <p:cNvSpPr/>
              <p:nvPr/>
            </p:nvSpPr>
            <p:spPr>
              <a:xfrm>
                <a:off x="5948016" y="1156142"/>
                <a:ext cx="174143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Tesseract</a:t>
                </a:r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F17575-D04B-8944-869D-E1D27B7E3038}"/>
                </a:ext>
              </a:extLst>
            </p:cNvPr>
            <p:cNvGrpSpPr/>
            <p:nvPr/>
          </p:nvGrpSpPr>
          <p:grpSpPr>
            <a:xfrm>
              <a:off x="3024819" y="1102241"/>
              <a:ext cx="2206789" cy="1816228"/>
              <a:chOff x="3495599" y="1156142"/>
              <a:chExt cx="2206789" cy="181622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5BF08A-3198-4E41-9993-A30100F8FD50}"/>
                  </a:ext>
                </a:extLst>
              </p:cNvPr>
              <p:cNvSpPr txBox="1"/>
              <p:nvPr/>
            </p:nvSpPr>
            <p:spPr>
              <a:xfrm>
                <a:off x="3495599" y="2418372"/>
                <a:ext cx="220678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 </a:t>
                </a:r>
                <a:r>
                  <a:rPr lang="en-US" sz="1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Normalisation</a:t>
                </a:r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and </a:t>
                </a:r>
                <a:r>
                  <a:rPr lang="en-US" sz="10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Binarisation</a:t>
                </a:r>
                <a:endPara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 Split paper into sections [body,   </a:t>
                </a:r>
              </a:p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  heading, subheading]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3C9948-6434-204B-98DF-88EA587CC319}"/>
                  </a:ext>
                </a:extLst>
              </p:cNvPr>
              <p:cNvSpPr/>
              <p:nvPr/>
            </p:nvSpPr>
            <p:spPr>
              <a:xfrm>
                <a:off x="3659795" y="1156142"/>
                <a:ext cx="174143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Kraken</a:t>
                </a:r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D1DDB36-FB8C-6C4E-BADA-1ABD2C1D0B94}"/>
                  </a:ext>
                </a:extLst>
              </p:cNvPr>
              <p:cNvGrpSpPr/>
              <p:nvPr/>
            </p:nvGrpSpPr>
            <p:grpSpPr>
              <a:xfrm>
                <a:off x="3659795" y="1439474"/>
                <a:ext cx="1741434" cy="978898"/>
                <a:chOff x="3659795" y="1439474"/>
                <a:chExt cx="1741434" cy="978898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BD69CC8-85A7-7842-93F5-B2AC789D0E4F}"/>
                    </a:ext>
                  </a:extLst>
                </p:cNvPr>
                <p:cNvSpPr/>
                <p:nvPr/>
              </p:nvSpPr>
              <p:spPr>
                <a:xfrm>
                  <a:off x="3659795" y="1439474"/>
                  <a:ext cx="1741434" cy="978898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FC267062-4175-994C-B9D6-31C2440DA9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126318" y="1504897"/>
                  <a:ext cx="781682" cy="87654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3830D2-198C-0C40-B8EB-0150C0668743}"/>
                </a:ext>
              </a:extLst>
            </p:cNvPr>
            <p:cNvCxnSpPr>
              <a:stCxn id="52" idx="3"/>
              <a:endCxn id="41" idx="1"/>
            </p:cNvCxnSpPr>
            <p:nvPr/>
          </p:nvCxnSpPr>
          <p:spPr>
            <a:xfrm>
              <a:off x="2808218" y="1875022"/>
              <a:ext cx="3807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9D3CACA-7F8E-3F47-8BC2-3A742D979619}"/>
                </a:ext>
              </a:extLst>
            </p:cNvPr>
            <p:cNvCxnSpPr>
              <a:cxnSpLocks/>
              <a:stCxn id="41" idx="3"/>
              <a:endCxn id="46" idx="1"/>
            </p:cNvCxnSpPr>
            <p:nvPr/>
          </p:nvCxnSpPr>
          <p:spPr>
            <a:xfrm>
              <a:off x="4930449" y="1875022"/>
              <a:ext cx="380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C8897C-055F-1645-AFE0-9F2C7442C12B}"/>
                </a:ext>
              </a:extLst>
            </p:cNvPr>
            <p:cNvGrpSpPr/>
            <p:nvPr/>
          </p:nvGrpSpPr>
          <p:grpSpPr>
            <a:xfrm>
              <a:off x="54181" y="1426811"/>
              <a:ext cx="1012603" cy="461665"/>
              <a:chOff x="43030" y="1426811"/>
              <a:chExt cx="1012603" cy="461665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B7995DF-C683-5541-80E3-F3EAA5871A78}"/>
                  </a:ext>
                </a:extLst>
              </p:cNvPr>
              <p:cNvCxnSpPr>
                <a:cxnSpLocks/>
                <a:endCxn id="52" idx="1"/>
              </p:cNvCxnSpPr>
              <p:nvPr/>
            </p:nvCxnSpPr>
            <p:spPr>
              <a:xfrm>
                <a:off x="43030" y="1875022"/>
                <a:ext cx="10126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68D39C-62A6-F04A-AA75-A9D2E66FB217}"/>
                  </a:ext>
                </a:extLst>
              </p:cNvPr>
              <p:cNvSpPr txBox="1"/>
              <p:nvPr/>
            </p:nvSpPr>
            <p:spPr>
              <a:xfrm>
                <a:off x="43030" y="1426811"/>
                <a:ext cx="8322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NZCGMJ</a:t>
                </a:r>
              </a:p>
              <a:p>
                <a:pPr algn="ctr"/>
                <a:r>
                  <a:rPr lang="en-US" sz="12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Issue</a:t>
                </a:r>
              </a:p>
            </p:txBody>
          </p:sp>
        </p:grp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A440EC-29F3-E24B-82AD-CE8695376EC9}"/>
              </a:ext>
            </a:extLst>
          </p:cNvPr>
          <p:cNvCxnSpPr>
            <a:cxnSpLocks/>
            <a:stCxn id="46" idx="3"/>
            <a:endCxn id="27" idx="1"/>
          </p:cNvCxnSpPr>
          <p:nvPr/>
        </p:nvCxnSpPr>
        <p:spPr>
          <a:xfrm>
            <a:off x="7463432" y="3479536"/>
            <a:ext cx="3424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1D9FA2E-CA61-2641-A977-8E354666A357}"/>
              </a:ext>
            </a:extLst>
          </p:cNvPr>
          <p:cNvCxnSpPr>
            <a:cxnSpLocks/>
            <a:stCxn id="27" idx="3"/>
            <a:endCxn id="62" idx="1"/>
          </p:cNvCxnSpPr>
          <p:nvPr/>
        </p:nvCxnSpPr>
        <p:spPr>
          <a:xfrm>
            <a:off x="9547286" y="3485447"/>
            <a:ext cx="3494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8E9759F-8446-0641-AF61-3F878F9DB460}"/>
              </a:ext>
            </a:extLst>
          </p:cNvPr>
          <p:cNvGrpSpPr/>
          <p:nvPr/>
        </p:nvGrpSpPr>
        <p:grpSpPr>
          <a:xfrm>
            <a:off x="9896712" y="3003541"/>
            <a:ext cx="1784770" cy="1227787"/>
            <a:chOff x="9645252" y="1138221"/>
            <a:chExt cx="1784770" cy="122778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4D741A4-BF88-444E-A01E-D825024B9FA5}"/>
                </a:ext>
              </a:extLst>
            </p:cNvPr>
            <p:cNvGrpSpPr/>
            <p:nvPr/>
          </p:nvGrpSpPr>
          <p:grpSpPr>
            <a:xfrm>
              <a:off x="9645252" y="1138221"/>
              <a:ext cx="1762468" cy="1227787"/>
              <a:chOff x="7453770" y="1410839"/>
              <a:chExt cx="1762468" cy="122778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D81B486-157E-8242-A174-00802D4940C2}"/>
                  </a:ext>
                </a:extLst>
              </p:cNvPr>
              <p:cNvSpPr txBox="1"/>
              <p:nvPr/>
            </p:nvSpPr>
            <p:spPr>
              <a:xfrm>
                <a:off x="7453770" y="2392405"/>
                <a:ext cx="176246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Store in cloud storage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E18C1BA-FFAA-D74E-AA92-61B7E9FE2CAF}"/>
                  </a:ext>
                </a:extLst>
              </p:cNvPr>
              <p:cNvSpPr/>
              <p:nvPr/>
            </p:nvSpPr>
            <p:spPr>
              <a:xfrm>
                <a:off x="7453770" y="1410839"/>
                <a:ext cx="1741434" cy="978898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≈</a:t>
                </a:r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50A311F-B3AB-AC43-89CB-CBB6A5CA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7085" y="1337106"/>
              <a:ext cx="464847" cy="56055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9726806-F966-2D48-9973-FE38C0709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90950" y="1367331"/>
              <a:ext cx="1139072" cy="498913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3A29644-1176-AA4B-8F42-9A1ECDA7568D}"/>
              </a:ext>
            </a:extLst>
          </p:cNvPr>
          <p:cNvSpPr txBox="1"/>
          <p:nvPr/>
        </p:nvSpPr>
        <p:spPr>
          <a:xfrm>
            <a:off x="464932" y="1898291"/>
            <a:ext cx="486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Singularity/Docker Pipeline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A79326-4C23-BF40-B583-A846997E6C56}"/>
              </a:ext>
            </a:extLst>
          </p:cNvPr>
          <p:cNvSpPr txBox="1"/>
          <p:nvPr/>
        </p:nvSpPr>
        <p:spPr>
          <a:xfrm>
            <a:off x="284340" y="313721"/>
            <a:ext cx="1183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for Reading Full Form Chinese Characters in Historical NZ Newspapers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F605A1-7E0C-B44D-932C-D5307C300049}"/>
              </a:ext>
            </a:extLst>
          </p:cNvPr>
          <p:cNvCxnSpPr>
            <a:cxnSpLocks/>
          </p:cNvCxnSpPr>
          <p:nvPr/>
        </p:nvCxnSpPr>
        <p:spPr>
          <a:xfrm>
            <a:off x="381001" y="653581"/>
            <a:ext cx="11734798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ADE9691-074D-5C4A-89DA-EF72A4AD2513}"/>
              </a:ext>
            </a:extLst>
          </p:cNvPr>
          <p:cNvSpPr txBox="1"/>
          <p:nvPr/>
        </p:nvSpPr>
        <p:spPr>
          <a:xfrm>
            <a:off x="284340" y="621498"/>
            <a:ext cx="11831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Preprocessing</a:t>
            </a: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OCRD Pipeline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555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6E94FBFB-A127-0643-9AA5-567C587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22" y="5011429"/>
            <a:ext cx="1630696" cy="18000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865B4EE-1D85-5E46-830E-8A0ACF2F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81" y="5001976"/>
            <a:ext cx="1672106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32A905-9B15-BE4D-A161-5B108063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816" y="4032588"/>
            <a:ext cx="1591316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2EC7FA-0B63-3041-A60A-32AF2C785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003" y="5006897"/>
            <a:ext cx="1552149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6ACB3D-7952-D748-AE41-18F9866A6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217" y="1286228"/>
            <a:ext cx="2796707" cy="21056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04E52B-21D1-1643-A9C6-6D9D7DED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211" y="3630790"/>
            <a:ext cx="1642716" cy="15349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417A5B-E48F-2A4D-8CE2-8FC07F2D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5" y="3630791"/>
            <a:ext cx="1552149" cy="15349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520BBA-B91E-9049-9391-CFD7C163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067" y="3630791"/>
            <a:ext cx="1741632" cy="1534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7F8A6B-54B1-1542-860B-4447CF85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828" y="3630791"/>
            <a:ext cx="1836243" cy="15653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CE87E9-43E4-3C4E-A025-D887B04A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434" y="3640951"/>
            <a:ext cx="1912071" cy="15653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9713F6-8A18-394F-B292-F19BB75E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434" y="5246913"/>
            <a:ext cx="1912071" cy="15425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B1DDF6-3601-DD49-AFBD-3F662FDB9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861" y="5246913"/>
            <a:ext cx="1826209" cy="15425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052232-0AC7-8743-85A1-F741C9B1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067" y="5216129"/>
            <a:ext cx="1741632" cy="15733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B7C442-1288-1C46-BBB7-9442CCF2C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5" y="5196112"/>
            <a:ext cx="1553046" cy="15933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6ABDC1-9A9D-0F40-AB53-FC5BE97F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267" y="5211665"/>
            <a:ext cx="1653659" cy="15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5CE1FC-836B-754D-AB6A-AC7C948F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398" y="4441414"/>
            <a:ext cx="4710430" cy="17326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F4B8DB-3895-2749-8C34-18544B72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10" y="-780870"/>
            <a:ext cx="1399567" cy="216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41A177D-7445-2647-A14E-F7D77912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73" y="-780870"/>
            <a:ext cx="1428198" cy="216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4A24BDD-8199-B94B-BE30-AF8CD3E40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167" y="-780870"/>
            <a:ext cx="1414452" cy="216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9E2E006-345D-8246-8DF8-87437D70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048" y="1412382"/>
            <a:ext cx="1403297" cy="216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2A3E2E1-8C73-0F4C-84A6-AFED01CFA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75" y="1412382"/>
            <a:ext cx="1411856" cy="216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CE483F-2E5E-1740-8E0A-BFAA1C70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461" y="1412382"/>
            <a:ext cx="1418158" cy="216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2E143D3-0221-564C-A613-A74912F7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764" y="1412382"/>
            <a:ext cx="1401082" cy="2160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4EEE79C-471E-7F43-AF15-F0EBC3DAA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48" y="1412382"/>
            <a:ext cx="1416470" cy="216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4A7A8FC-4142-5445-A73D-3297C155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764" y="-780870"/>
            <a:ext cx="1423367" cy="216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5759D6A-A75F-E94B-8205-8A105801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199" y="-780870"/>
            <a:ext cx="1405415" cy="216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4CAE5B5-5BA1-3B44-9D07-8632AE96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2" y="-710317"/>
            <a:ext cx="6226230" cy="378519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C14CBBC-061B-EB43-8735-5C4C3032D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3225" y="4763726"/>
            <a:ext cx="1488318" cy="190775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4947502-1F5D-6F44-BB98-D0C9AE21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67" y="4938344"/>
            <a:ext cx="1600270" cy="190774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45450B0-E095-1F4E-ABC7-CCF2F44C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4468" y="4949910"/>
            <a:ext cx="1581514" cy="190774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553FFF1-5E39-AE47-A5BE-BF7DF44F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0935" y="4196471"/>
            <a:ext cx="3807159" cy="156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FD3F43-6A4E-5345-8648-499F5C8D6927}"/>
              </a:ext>
            </a:extLst>
          </p:cNvPr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for Reading Full Form Chinese Characters in Historical NZ Newspapers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9D4921-2776-374A-81C0-1BEB0CE6CF03}"/>
              </a:ext>
            </a:extLst>
          </p:cNvPr>
          <p:cNvCxnSpPr>
            <a:cxnSpLocks/>
          </p:cNvCxnSpPr>
          <p:nvPr/>
        </p:nvCxnSpPr>
        <p:spPr>
          <a:xfrm>
            <a:off x="228601" y="501181"/>
            <a:ext cx="11734798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FEFCB70-7E20-3C4D-9984-629A5474EB18}"/>
              </a:ext>
            </a:extLst>
          </p:cNvPr>
          <p:cNvSpPr txBox="1"/>
          <p:nvPr/>
        </p:nvSpPr>
        <p:spPr>
          <a:xfrm>
            <a:off x="131940" y="539257"/>
            <a:ext cx="11831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 Learning for Clustering Analysis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9AC9941-328D-F942-8AA0-D122AD4479A3}"/>
              </a:ext>
            </a:extLst>
          </p:cNvPr>
          <p:cNvSpPr/>
          <p:nvPr/>
        </p:nvSpPr>
        <p:spPr>
          <a:xfrm>
            <a:off x="3788387" y="1181259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Encoder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301F1E-4163-054A-8832-E4A069471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53259"/>
              </p:ext>
            </p:extLst>
          </p:nvPr>
        </p:nvGraphicFramePr>
        <p:xfrm>
          <a:off x="6535490" y="1130407"/>
          <a:ext cx="4165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31933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243332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8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184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8475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C669BB-20ED-4440-8737-8A6A2E1BE6DA}"/>
              </a:ext>
            </a:extLst>
          </p:cNvPr>
          <p:cNvCxnSpPr>
            <a:stCxn id="65" idx="3"/>
            <a:endCxn id="2" idx="1"/>
          </p:cNvCxnSpPr>
          <p:nvPr/>
        </p:nvCxnSpPr>
        <p:spPr>
          <a:xfrm>
            <a:off x="4874237" y="1450446"/>
            <a:ext cx="1661253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6725223-C14C-104B-83B8-91A7C25C85C3}"/>
              </a:ext>
            </a:extLst>
          </p:cNvPr>
          <p:cNvSpPr txBox="1"/>
          <p:nvPr/>
        </p:nvSpPr>
        <p:spPr>
          <a:xfrm>
            <a:off x="5677509" y="1837375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Compressed Representation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369EB3C-EA07-C74A-ADFC-E7FC22954034}"/>
              </a:ext>
            </a:extLst>
          </p:cNvPr>
          <p:cNvGrpSpPr/>
          <p:nvPr/>
        </p:nvGrpSpPr>
        <p:grpSpPr>
          <a:xfrm>
            <a:off x="1370481" y="1102727"/>
            <a:ext cx="784374" cy="687833"/>
            <a:chOff x="4087022" y="2981199"/>
            <a:chExt cx="1328979" cy="12898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AB17270-944E-7E4F-92EA-1DAAE82899A4}"/>
                </a:ext>
              </a:extLst>
            </p:cNvPr>
            <p:cNvSpPr/>
            <p:nvPr/>
          </p:nvSpPr>
          <p:spPr>
            <a:xfrm>
              <a:off x="4453474" y="2981199"/>
              <a:ext cx="962527" cy="1289883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054A9E-6733-5A43-B228-54AFB500F2CD}"/>
                </a:ext>
              </a:extLst>
            </p:cNvPr>
            <p:cNvGrpSpPr/>
            <p:nvPr/>
          </p:nvGrpSpPr>
          <p:grpSpPr>
            <a:xfrm>
              <a:off x="4584337" y="3108878"/>
              <a:ext cx="700671" cy="266700"/>
              <a:chOff x="4584337" y="3072782"/>
              <a:chExt cx="700671" cy="26670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819A038-CB50-6B48-8B1A-954B02373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CB4B35D-E98E-354B-BDE3-9FB2D71D9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33B46DD-4557-A74E-A993-F67CF229DA9F}"/>
                </a:ext>
              </a:extLst>
            </p:cNvPr>
            <p:cNvGrpSpPr/>
            <p:nvPr/>
          </p:nvGrpSpPr>
          <p:grpSpPr>
            <a:xfrm>
              <a:off x="4584400" y="3524623"/>
              <a:ext cx="700671" cy="266700"/>
              <a:chOff x="4584337" y="3072782"/>
              <a:chExt cx="700671" cy="266700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47D51AD3-ACE6-DA45-840E-604C2EC10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DA2F177F-5232-6947-A431-3D29265D8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27BF9F0-630C-3147-8023-9C74CA066175}"/>
                </a:ext>
              </a:extLst>
            </p:cNvPr>
            <p:cNvGrpSpPr/>
            <p:nvPr/>
          </p:nvGrpSpPr>
          <p:grpSpPr>
            <a:xfrm>
              <a:off x="4588653" y="3914674"/>
              <a:ext cx="700671" cy="266700"/>
              <a:chOff x="4584337" y="3072782"/>
              <a:chExt cx="700671" cy="266700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C95B6775-44D0-4543-A88E-5B074E4E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3DE29F98-363B-4246-B91A-10655B14C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302FE6E-C679-C64A-BD47-D3A630902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7022" y="3371196"/>
              <a:ext cx="304800" cy="381000"/>
            </a:xfrm>
            <a:prstGeom prst="rect">
              <a:avLst/>
            </a:prstGeom>
          </p:spPr>
        </p:pic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8088074-3A88-3F42-958E-9A4F6FE1CDD5}"/>
              </a:ext>
            </a:extLst>
          </p:cNvPr>
          <p:cNvCxnSpPr>
            <a:cxnSpLocks/>
            <a:stCxn id="74" idx="3"/>
            <a:endCxn id="65" idx="1"/>
          </p:cNvCxnSpPr>
          <p:nvPr/>
        </p:nvCxnSpPr>
        <p:spPr>
          <a:xfrm>
            <a:off x="2154855" y="1446644"/>
            <a:ext cx="1633532" cy="38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2E7DB-EE82-DD4C-A2A0-FB126A3A2436}"/>
              </a:ext>
            </a:extLst>
          </p:cNvPr>
          <p:cNvSpPr txBox="1"/>
          <p:nvPr/>
        </p:nvSpPr>
        <p:spPr>
          <a:xfrm>
            <a:off x="777388" y="1801255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 with Unicode labels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95511DF-1936-1E43-B48F-E9517A7AC0D6}"/>
              </a:ext>
            </a:extLst>
          </p:cNvPr>
          <p:cNvCxnSpPr>
            <a:cxnSpLocks/>
            <a:stCxn id="121" idx="2"/>
            <a:endCxn id="115" idx="0"/>
          </p:cNvCxnSpPr>
          <p:nvPr/>
        </p:nvCxnSpPr>
        <p:spPr>
          <a:xfrm>
            <a:off x="6780903" y="2553702"/>
            <a:ext cx="1" cy="2018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BB64509-6A47-CF4B-9EA2-6B8B776E1844}"/>
              </a:ext>
            </a:extLst>
          </p:cNvPr>
          <p:cNvSpPr/>
          <p:nvPr/>
        </p:nvSpPr>
        <p:spPr>
          <a:xfrm>
            <a:off x="1337858" y="478058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Correction</a:t>
            </a:r>
          </a:p>
        </p:txBody>
      </p:sp>
      <p:cxnSp>
        <p:nvCxnSpPr>
          <p:cNvPr id="199" name="Elbow Connector 198">
            <a:extLst>
              <a:ext uri="{FF2B5EF4-FFF2-40B4-BE49-F238E27FC236}">
                <a16:creationId xmlns:a16="http://schemas.microsoft.com/office/drawing/2014/main" id="{C9A58C58-96E2-014A-B0D3-813CABCF6E01}"/>
              </a:ext>
            </a:extLst>
          </p:cNvPr>
          <p:cNvCxnSpPr>
            <a:cxnSpLocks/>
            <a:stCxn id="190" idx="1"/>
            <a:endCxn id="78" idx="1"/>
          </p:cNvCxnSpPr>
          <p:nvPr/>
        </p:nvCxnSpPr>
        <p:spPr>
          <a:xfrm rot="10800000" flipH="1">
            <a:off x="1337857" y="1412280"/>
            <a:ext cx="32623" cy="3637495"/>
          </a:xfrm>
          <a:prstGeom prst="bentConnector3">
            <a:avLst>
              <a:gd name="adj1" fmla="val -192701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FAC7449E-8493-D945-B716-C8E825A13D46}"/>
              </a:ext>
            </a:extLst>
          </p:cNvPr>
          <p:cNvSpPr txBox="1"/>
          <p:nvPr/>
        </p:nvSpPr>
        <p:spPr>
          <a:xfrm rot="16200000">
            <a:off x="-551081" y="3305889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Fix label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34D36CC-0980-114F-A2B2-BA9AA49DA50D}"/>
              </a:ext>
            </a:extLst>
          </p:cNvPr>
          <p:cNvSpPr txBox="1"/>
          <p:nvPr/>
        </p:nvSpPr>
        <p:spPr>
          <a:xfrm>
            <a:off x="1320313" y="5326129"/>
            <a:ext cx="11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New/different</a:t>
            </a:r>
          </a:p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label/cluster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08B82D3-BA65-2E47-A1AD-12C193674094}"/>
              </a:ext>
            </a:extLst>
          </p:cNvPr>
          <p:cNvGrpSpPr/>
          <p:nvPr/>
        </p:nvGrpSpPr>
        <p:grpSpPr>
          <a:xfrm>
            <a:off x="7765026" y="5055944"/>
            <a:ext cx="2345970" cy="597030"/>
            <a:chOff x="9846030" y="4769708"/>
            <a:chExt cx="2345970" cy="597030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977C5413-CE59-ED49-87CD-03180DF9C8C9}"/>
                </a:ext>
              </a:extLst>
            </p:cNvPr>
            <p:cNvGrpSpPr/>
            <p:nvPr/>
          </p:nvGrpSpPr>
          <p:grpSpPr>
            <a:xfrm>
              <a:off x="9846030" y="4769708"/>
              <a:ext cx="2345970" cy="246221"/>
              <a:chOff x="8183301" y="4501916"/>
              <a:chExt cx="2345970" cy="246221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C9285632-B9D8-CA44-BF2E-7FE240C5B453}"/>
                  </a:ext>
                </a:extLst>
              </p:cNvPr>
              <p:cNvSpPr/>
              <p:nvPr/>
            </p:nvSpPr>
            <p:spPr>
              <a:xfrm>
                <a:off x="8183301" y="4549478"/>
                <a:ext cx="139181" cy="15109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CCF88CA8-945B-B54D-884F-27F1A410B80C}"/>
                  </a:ext>
                </a:extLst>
              </p:cNvPr>
              <p:cNvSpPr txBox="1"/>
              <p:nvPr/>
            </p:nvSpPr>
            <p:spPr>
              <a:xfrm>
                <a:off x="8322482" y="4501916"/>
                <a:ext cx="22067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Correction loop 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A346F87-5308-CC47-853B-54FB10FAF5D9}"/>
                </a:ext>
              </a:extLst>
            </p:cNvPr>
            <p:cNvGrpSpPr/>
            <p:nvPr/>
          </p:nvGrpSpPr>
          <p:grpSpPr>
            <a:xfrm>
              <a:off x="9846030" y="5120517"/>
              <a:ext cx="2345970" cy="246221"/>
              <a:chOff x="8183301" y="4501916"/>
              <a:chExt cx="2345970" cy="246221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C06A7DDC-8429-8742-95BD-DDAE668D8C60}"/>
                  </a:ext>
                </a:extLst>
              </p:cNvPr>
              <p:cNvSpPr/>
              <p:nvPr/>
            </p:nvSpPr>
            <p:spPr>
              <a:xfrm>
                <a:off x="8183301" y="4549478"/>
                <a:ext cx="139181" cy="15109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E5258237-C7F1-7744-B116-F809039D74A6}"/>
                  </a:ext>
                </a:extLst>
              </p:cNvPr>
              <p:cNvSpPr txBox="1"/>
              <p:nvPr/>
            </p:nvSpPr>
            <p:spPr>
              <a:xfrm>
                <a:off x="8322482" y="4501916"/>
                <a:ext cx="22067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Cluster loop </a:t>
                </a:r>
              </a:p>
            </p:txBody>
          </p:sp>
        </p:grpSp>
      </p:grp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95F9C37-5FA1-A245-939C-F4FF00A298AF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5136441" y="5052619"/>
            <a:ext cx="969128" cy="60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3285E6-8C87-0748-8E91-8A30CB295BEB}"/>
              </a:ext>
            </a:extLst>
          </p:cNvPr>
          <p:cNvGrpSpPr/>
          <p:nvPr/>
        </p:nvGrpSpPr>
        <p:grpSpPr>
          <a:xfrm>
            <a:off x="3303730" y="4607835"/>
            <a:ext cx="1832711" cy="1143304"/>
            <a:chOff x="3420272" y="4607835"/>
            <a:chExt cx="1832711" cy="11433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357AE9-20B6-5F47-B147-16A24DD60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906" y="4607835"/>
              <a:ext cx="1822077" cy="88956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4851EE-E5C7-774D-9153-8A63A4999933}"/>
                </a:ext>
              </a:extLst>
            </p:cNvPr>
            <p:cNvSpPr txBox="1"/>
            <p:nvPr/>
          </p:nvSpPr>
          <p:spPr>
            <a:xfrm>
              <a:off x="3420272" y="5504918"/>
              <a:ext cx="18220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Image grid</a:t>
              </a:r>
            </a:p>
          </p:txBody>
        </p:sp>
      </p:grp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4378313B-C6E8-2A45-A479-14988CE339DC}"/>
              </a:ext>
            </a:extLst>
          </p:cNvPr>
          <p:cNvCxnSpPr>
            <a:cxnSpLocks/>
            <a:stCxn id="9" idx="1"/>
            <a:endCxn id="190" idx="3"/>
          </p:cNvCxnSpPr>
          <p:nvPr/>
        </p:nvCxnSpPr>
        <p:spPr>
          <a:xfrm rot="10800000">
            <a:off x="2423708" y="5049774"/>
            <a:ext cx="890656" cy="2844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00081D4-D2BE-8E48-AB96-050F5619D9CA}"/>
              </a:ext>
            </a:extLst>
          </p:cNvPr>
          <p:cNvCxnSpPr>
            <a:cxnSpLocks/>
            <a:stCxn id="13" idx="2"/>
            <a:endCxn id="104" idx="0"/>
          </p:cNvCxnSpPr>
          <p:nvPr/>
        </p:nvCxnSpPr>
        <p:spPr>
          <a:xfrm>
            <a:off x="6780904" y="4103354"/>
            <a:ext cx="0" cy="20162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3A9BAB1-7A75-6147-8291-A195ED9EA6BF}"/>
              </a:ext>
            </a:extLst>
          </p:cNvPr>
          <p:cNvSpPr txBox="1"/>
          <p:nvPr/>
        </p:nvSpPr>
        <p:spPr>
          <a:xfrm>
            <a:off x="6083267" y="2755553"/>
            <a:ext cx="1395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26949F-DBDC-C143-9577-63A03859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347" y="3023354"/>
            <a:ext cx="1425113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B1FD25-967A-F248-8F9A-DA9F719D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34" y="4548028"/>
            <a:ext cx="1476139" cy="1080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FCAD748-0F06-CD40-AB86-1D824E92C4E4}"/>
              </a:ext>
            </a:extLst>
          </p:cNvPr>
          <p:cNvSpPr txBox="1"/>
          <p:nvPr/>
        </p:nvSpPr>
        <p:spPr>
          <a:xfrm>
            <a:off x="6083267" y="4304975"/>
            <a:ext cx="1395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Self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Organising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Map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7C43198D-4D2A-DD4F-89C7-E35A27DC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376" y="-189304"/>
            <a:ext cx="1944212" cy="776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284E7B7-5175-384E-B105-955EFABC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589" y="-555003"/>
            <a:ext cx="1586897" cy="123275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82E1131-706C-5A4F-9108-FF77B5D58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5"/>
          <a:stretch/>
        </p:blipFill>
        <p:spPr>
          <a:xfrm>
            <a:off x="8368589" y="-673667"/>
            <a:ext cx="1742407" cy="128259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2DECBE6-2908-9546-964D-4685DAF69597}"/>
              </a:ext>
            </a:extLst>
          </p:cNvPr>
          <p:cNvSpPr txBox="1"/>
          <p:nvPr/>
        </p:nvSpPr>
        <p:spPr>
          <a:xfrm>
            <a:off x="5592507" y="2307481"/>
            <a:ext cx="2376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 to 2 dimensions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2FC0948-A67C-AE40-87C9-264C43463266}"/>
              </a:ext>
            </a:extLst>
          </p:cNvPr>
          <p:cNvCxnSpPr>
            <a:cxnSpLocks/>
            <a:stCxn id="70" idx="2"/>
            <a:endCxn id="121" idx="0"/>
          </p:cNvCxnSpPr>
          <p:nvPr/>
        </p:nvCxnSpPr>
        <p:spPr>
          <a:xfrm flipH="1">
            <a:off x="6780903" y="2083596"/>
            <a:ext cx="1" cy="22388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DA5B13C-B62D-954B-845C-4D6130279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590" y="3214094"/>
            <a:ext cx="6140549" cy="26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48139-9402-EF42-A739-39F1ECEA3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82" y="315209"/>
            <a:ext cx="6400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EFD3F43-6A4E-5345-8648-499F5C8D6927}"/>
              </a:ext>
            </a:extLst>
          </p:cNvPr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Machine Learning for Reading Full Form Chinese Characters in Historical NZ Newspapers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9D4921-2776-374A-81C0-1BEB0CE6CF03}"/>
              </a:ext>
            </a:extLst>
          </p:cNvPr>
          <p:cNvCxnSpPr>
            <a:cxnSpLocks/>
          </p:cNvCxnSpPr>
          <p:nvPr/>
        </p:nvCxnSpPr>
        <p:spPr>
          <a:xfrm>
            <a:off x="228601" y="501181"/>
            <a:ext cx="11734798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FEFCB70-7E20-3C4D-9984-629A5474EB18}"/>
              </a:ext>
            </a:extLst>
          </p:cNvPr>
          <p:cNvSpPr txBox="1"/>
          <p:nvPr/>
        </p:nvSpPr>
        <p:spPr>
          <a:xfrm>
            <a:off x="131940" y="539257"/>
            <a:ext cx="11831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Unsupervised Learning for Clustering Analysis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9AC9941-328D-F942-8AA0-D122AD4479A3}"/>
              </a:ext>
            </a:extLst>
          </p:cNvPr>
          <p:cNvSpPr/>
          <p:nvPr/>
        </p:nvSpPr>
        <p:spPr>
          <a:xfrm>
            <a:off x="3788387" y="1181259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Encoder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DF45A1-8753-384E-9152-26A1DF43678C}"/>
              </a:ext>
            </a:extLst>
          </p:cNvPr>
          <p:cNvSpPr/>
          <p:nvPr/>
        </p:nvSpPr>
        <p:spPr>
          <a:xfrm>
            <a:off x="8368589" y="1181259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Decoder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301F1E-4163-054A-8832-E4A069471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56932"/>
              </p:ext>
            </p:extLst>
          </p:nvPr>
        </p:nvGraphicFramePr>
        <p:xfrm>
          <a:off x="6556756" y="1130407"/>
          <a:ext cx="4165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31933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243332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8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184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8475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C669BB-20ED-4440-8737-8A6A2E1BE6DA}"/>
              </a:ext>
            </a:extLst>
          </p:cNvPr>
          <p:cNvCxnSpPr>
            <a:stCxn id="65" idx="3"/>
            <a:endCxn id="2" idx="1"/>
          </p:cNvCxnSpPr>
          <p:nvPr/>
        </p:nvCxnSpPr>
        <p:spPr>
          <a:xfrm>
            <a:off x="4874237" y="1450446"/>
            <a:ext cx="1682519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062F8F6-314D-2240-A193-5FEA37631A09}"/>
              </a:ext>
            </a:extLst>
          </p:cNvPr>
          <p:cNvCxnSpPr>
            <a:cxnSpLocks/>
            <a:stCxn id="2" idx="3"/>
            <a:endCxn id="66" idx="1"/>
          </p:cNvCxnSpPr>
          <p:nvPr/>
        </p:nvCxnSpPr>
        <p:spPr>
          <a:xfrm flipV="1">
            <a:off x="6973316" y="1450446"/>
            <a:ext cx="139527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6725223-C14C-104B-83B8-91A7C25C85C3}"/>
              </a:ext>
            </a:extLst>
          </p:cNvPr>
          <p:cNvSpPr txBox="1"/>
          <p:nvPr/>
        </p:nvSpPr>
        <p:spPr>
          <a:xfrm>
            <a:off x="5675511" y="1837375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Compressed Representation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369EB3C-EA07-C74A-ADFC-E7FC22954034}"/>
              </a:ext>
            </a:extLst>
          </p:cNvPr>
          <p:cNvGrpSpPr/>
          <p:nvPr/>
        </p:nvGrpSpPr>
        <p:grpSpPr>
          <a:xfrm>
            <a:off x="1370481" y="1102727"/>
            <a:ext cx="784374" cy="687833"/>
            <a:chOff x="4087022" y="2981199"/>
            <a:chExt cx="1328979" cy="1289883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AB17270-944E-7E4F-92EA-1DAAE82899A4}"/>
                </a:ext>
              </a:extLst>
            </p:cNvPr>
            <p:cNvSpPr/>
            <p:nvPr/>
          </p:nvSpPr>
          <p:spPr>
            <a:xfrm>
              <a:off x="4453474" y="2981199"/>
              <a:ext cx="962527" cy="1289883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054A9E-6733-5A43-B228-54AFB500F2CD}"/>
                </a:ext>
              </a:extLst>
            </p:cNvPr>
            <p:cNvGrpSpPr/>
            <p:nvPr/>
          </p:nvGrpSpPr>
          <p:grpSpPr>
            <a:xfrm>
              <a:off x="4584337" y="3108878"/>
              <a:ext cx="700671" cy="266700"/>
              <a:chOff x="4584337" y="3072782"/>
              <a:chExt cx="700671" cy="266700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819A038-CB50-6B48-8B1A-954B02373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CB4B35D-E98E-354B-BDE3-9FB2D71D9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33B46DD-4557-A74E-A993-F67CF229DA9F}"/>
                </a:ext>
              </a:extLst>
            </p:cNvPr>
            <p:cNvGrpSpPr/>
            <p:nvPr/>
          </p:nvGrpSpPr>
          <p:grpSpPr>
            <a:xfrm>
              <a:off x="4584400" y="3524623"/>
              <a:ext cx="700671" cy="266700"/>
              <a:chOff x="4584337" y="3072782"/>
              <a:chExt cx="700671" cy="266700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47D51AD3-ACE6-DA45-840E-604C2EC10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DA2F177F-5232-6947-A431-3D29265D8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27BF9F0-630C-3147-8023-9C74CA066175}"/>
                </a:ext>
              </a:extLst>
            </p:cNvPr>
            <p:cNvGrpSpPr/>
            <p:nvPr/>
          </p:nvGrpSpPr>
          <p:grpSpPr>
            <a:xfrm>
              <a:off x="4588653" y="3914674"/>
              <a:ext cx="700671" cy="266700"/>
              <a:chOff x="4584337" y="3072782"/>
              <a:chExt cx="700671" cy="266700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C95B6775-44D0-4543-A88E-5B074E4E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3DE29F98-363B-4246-B91A-10655B14C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2302FE6E-C679-C64A-BD47-D3A630902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7022" y="3371196"/>
              <a:ext cx="304800" cy="381000"/>
            </a:xfrm>
            <a:prstGeom prst="rect">
              <a:avLst/>
            </a:prstGeom>
          </p:spPr>
        </p:pic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8088074-3A88-3F42-958E-9A4F6FE1CDD5}"/>
              </a:ext>
            </a:extLst>
          </p:cNvPr>
          <p:cNvCxnSpPr>
            <a:cxnSpLocks/>
            <a:stCxn id="74" idx="3"/>
            <a:endCxn id="65" idx="1"/>
          </p:cNvCxnSpPr>
          <p:nvPr/>
        </p:nvCxnSpPr>
        <p:spPr>
          <a:xfrm>
            <a:off x="2154855" y="1446644"/>
            <a:ext cx="1633532" cy="38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ADFA84A-BA2C-6046-9C70-71004916462D}"/>
              </a:ext>
            </a:extLst>
          </p:cNvPr>
          <p:cNvGrpSpPr/>
          <p:nvPr/>
        </p:nvGrpSpPr>
        <p:grpSpPr>
          <a:xfrm>
            <a:off x="10711679" y="1102689"/>
            <a:ext cx="568091" cy="687833"/>
            <a:chOff x="4453474" y="2981199"/>
            <a:chExt cx="962527" cy="1289883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93DD367-8D5F-1149-971C-8308DA3AABE5}"/>
                </a:ext>
              </a:extLst>
            </p:cNvPr>
            <p:cNvSpPr/>
            <p:nvPr/>
          </p:nvSpPr>
          <p:spPr>
            <a:xfrm>
              <a:off x="4453474" y="2981199"/>
              <a:ext cx="962527" cy="1289883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A8FE060-97E7-EB48-B3D0-D10A6C1A63FA}"/>
                </a:ext>
              </a:extLst>
            </p:cNvPr>
            <p:cNvGrpSpPr/>
            <p:nvPr/>
          </p:nvGrpSpPr>
          <p:grpSpPr>
            <a:xfrm>
              <a:off x="4584337" y="3108878"/>
              <a:ext cx="700671" cy="266700"/>
              <a:chOff x="4584337" y="3072782"/>
              <a:chExt cx="700671" cy="266700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4C7293DF-C2C5-7749-8073-8DECC8288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6E388F68-FBF3-F04A-A0DD-98F92CC22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F09F652-E74B-F947-8172-3F9276668E3E}"/>
                </a:ext>
              </a:extLst>
            </p:cNvPr>
            <p:cNvGrpSpPr/>
            <p:nvPr/>
          </p:nvGrpSpPr>
          <p:grpSpPr>
            <a:xfrm>
              <a:off x="4584400" y="3524623"/>
              <a:ext cx="700671" cy="266700"/>
              <a:chOff x="4584337" y="3072782"/>
              <a:chExt cx="700671" cy="266700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9375F35-8299-FE4A-9B7D-A1DDC8AA5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4DDBAB2F-1E8E-4743-BA22-9D765E65C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6B36F69-784B-3E44-95C2-0898BE4E07C9}"/>
                </a:ext>
              </a:extLst>
            </p:cNvPr>
            <p:cNvGrpSpPr/>
            <p:nvPr/>
          </p:nvGrpSpPr>
          <p:grpSpPr>
            <a:xfrm>
              <a:off x="4588653" y="3914674"/>
              <a:ext cx="700671" cy="266700"/>
              <a:chOff x="4584337" y="3072782"/>
              <a:chExt cx="700671" cy="266700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286FBE35-0DFD-B946-9CB9-8E49B6D1D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BD82CE87-04A3-8341-A417-C53952F52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A3233A7-65F6-5240-A1FB-37D1FF2993F5}"/>
              </a:ext>
            </a:extLst>
          </p:cNvPr>
          <p:cNvCxnSpPr>
            <a:cxnSpLocks/>
            <a:stCxn id="66" idx="3"/>
            <a:endCxn id="87" idx="1"/>
          </p:cNvCxnSpPr>
          <p:nvPr/>
        </p:nvCxnSpPr>
        <p:spPr>
          <a:xfrm flipV="1">
            <a:off x="9454439" y="1446606"/>
            <a:ext cx="1257240" cy="3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2E7DB-EE82-DD4C-A2A0-FB126A3A2436}"/>
              </a:ext>
            </a:extLst>
          </p:cNvPr>
          <p:cNvSpPr txBox="1"/>
          <p:nvPr/>
        </p:nvSpPr>
        <p:spPr>
          <a:xfrm>
            <a:off x="777388" y="1801255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 with Unicode labels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7459A4E-653A-434B-8500-0E2F67717DB2}"/>
              </a:ext>
            </a:extLst>
          </p:cNvPr>
          <p:cNvSpPr txBox="1"/>
          <p:nvPr/>
        </p:nvSpPr>
        <p:spPr>
          <a:xfrm>
            <a:off x="9892330" y="1801255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Reconstructed Images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95511DF-1936-1E43-B48F-E9517A7AC0D6}"/>
              </a:ext>
            </a:extLst>
          </p:cNvPr>
          <p:cNvCxnSpPr>
            <a:cxnSpLocks/>
            <a:stCxn id="70" idx="2"/>
            <a:endCxn id="109" idx="0"/>
          </p:cNvCxnSpPr>
          <p:nvPr/>
        </p:nvCxnSpPr>
        <p:spPr>
          <a:xfrm flipH="1">
            <a:off x="6778905" y="2083596"/>
            <a:ext cx="1" cy="7197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D357BDE-96FC-604C-A6A4-E5A206694E3C}"/>
              </a:ext>
            </a:extLst>
          </p:cNvPr>
          <p:cNvGrpSpPr/>
          <p:nvPr/>
        </p:nvGrpSpPr>
        <p:grpSpPr>
          <a:xfrm>
            <a:off x="5675510" y="2803343"/>
            <a:ext cx="2206789" cy="1162742"/>
            <a:chOff x="4992604" y="2976967"/>
            <a:chExt cx="2206789" cy="116274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8E612BB7-1348-ED4A-AF4E-58934A850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024" y="2976967"/>
              <a:ext cx="869950" cy="90406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3A9BAB1-7A75-6147-8291-A195ED9EA6BF}"/>
                </a:ext>
              </a:extLst>
            </p:cNvPr>
            <p:cNvSpPr txBox="1"/>
            <p:nvPr/>
          </p:nvSpPr>
          <p:spPr>
            <a:xfrm>
              <a:off x="4992604" y="3893488"/>
              <a:ext cx="2206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K-means Clustering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4B7FEE87-8595-B044-A257-006B72214F39}"/>
              </a:ext>
            </a:extLst>
          </p:cNvPr>
          <p:cNvSpPr txBox="1"/>
          <p:nvPr/>
        </p:nvSpPr>
        <p:spPr>
          <a:xfrm>
            <a:off x="6765036" y="2161342"/>
            <a:ext cx="2206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Deciding K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Seed from class labels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Affinity Propagation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9356B89-4060-8B45-A10A-54EDB97E0133}"/>
              </a:ext>
            </a:extLst>
          </p:cNvPr>
          <p:cNvGrpSpPr/>
          <p:nvPr/>
        </p:nvGrpSpPr>
        <p:grpSpPr>
          <a:xfrm>
            <a:off x="1213141" y="2980852"/>
            <a:ext cx="1435260" cy="949178"/>
            <a:chOff x="1471471" y="3320390"/>
            <a:chExt cx="1435260" cy="949178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1A357CA-5621-1644-AD35-FB0EB3D3D8B4}"/>
                </a:ext>
              </a:extLst>
            </p:cNvPr>
            <p:cNvSpPr/>
            <p:nvPr/>
          </p:nvSpPr>
          <p:spPr>
            <a:xfrm>
              <a:off x="1596188" y="3320390"/>
              <a:ext cx="1085850" cy="538373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OCR LTSM Classifier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F812055-96E0-4F45-8526-0E9069E63ACA}"/>
                </a:ext>
              </a:extLst>
            </p:cNvPr>
            <p:cNvSpPr txBox="1"/>
            <p:nvPr/>
          </p:nvSpPr>
          <p:spPr>
            <a:xfrm>
              <a:off x="1471471" y="3869458"/>
              <a:ext cx="1435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Google Tesseract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OCR</a:t>
              </a:r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A49F399-3BE3-3242-B45F-5A3B5B1971E5}"/>
              </a:ext>
            </a:extLst>
          </p:cNvPr>
          <p:cNvCxnSpPr>
            <a:cxnSpLocks/>
            <a:stCxn id="100" idx="2"/>
            <a:endCxn id="124" idx="0"/>
          </p:cNvCxnSpPr>
          <p:nvPr/>
        </p:nvCxnSpPr>
        <p:spPr>
          <a:xfrm>
            <a:off x="1880783" y="2047476"/>
            <a:ext cx="0" cy="9333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6577D43-05AD-7041-990E-23E8B103666F}"/>
              </a:ext>
            </a:extLst>
          </p:cNvPr>
          <p:cNvGrpSpPr/>
          <p:nvPr/>
        </p:nvGrpSpPr>
        <p:grpSpPr>
          <a:xfrm>
            <a:off x="3248080" y="2671142"/>
            <a:ext cx="2206789" cy="1429946"/>
            <a:chOff x="4992603" y="4661701"/>
            <a:chExt cx="2206789" cy="1429946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6EDB31F9-BE38-D144-B814-9595E82A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7610" y="4661701"/>
              <a:ext cx="1316781" cy="1164845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38FB28B-D102-F346-8C16-215D7C504480}"/>
                </a:ext>
              </a:extLst>
            </p:cNvPr>
            <p:cNvSpPr txBox="1"/>
            <p:nvPr/>
          </p:nvSpPr>
          <p:spPr>
            <a:xfrm>
              <a:off x="4992603" y="5845426"/>
              <a:ext cx="2206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Confusion Matrix</a:t>
              </a:r>
            </a:p>
          </p:txBody>
        </p:sp>
      </p:grp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28BA982D-5A8E-B843-A940-311091C22E81}"/>
              </a:ext>
            </a:extLst>
          </p:cNvPr>
          <p:cNvCxnSpPr>
            <a:cxnSpLocks/>
            <a:stCxn id="109" idx="1"/>
            <a:endCxn id="132" idx="3"/>
          </p:cNvCxnSpPr>
          <p:nvPr/>
        </p:nvCxnSpPr>
        <p:spPr>
          <a:xfrm rot="10800000">
            <a:off x="5009868" y="3253566"/>
            <a:ext cx="1334062" cy="1811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052A1A3-F255-854F-A22F-65AE76A19D13}"/>
              </a:ext>
            </a:extLst>
          </p:cNvPr>
          <p:cNvCxnSpPr>
            <a:cxnSpLocks/>
            <a:stCxn id="124" idx="3"/>
            <a:endCxn id="132" idx="1"/>
          </p:cNvCxnSpPr>
          <p:nvPr/>
        </p:nvCxnSpPr>
        <p:spPr>
          <a:xfrm>
            <a:off x="2423708" y="3250039"/>
            <a:ext cx="1269379" cy="3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7AE33A7-4455-9A49-94DA-666313F20068}"/>
              </a:ext>
            </a:extLst>
          </p:cNvPr>
          <p:cNvSpPr/>
          <p:nvPr/>
        </p:nvSpPr>
        <p:spPr>
          <a:xfrm>
            <a:off x="3808549" y="478058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 </a:t>
            </a:r>
            <a:r>
              <a:rPr lang="en-US" sz="12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Prioritisation</a:t>
            </a:r>
            <a:endParaRPr lang="en-US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88D6D85-50EA-044D-B741-07750A977639}"/>
              </a:ext>
            </a:extLst>
          </p:cNvPr>
          <p:cNvSpPr txBox="1"/>
          <p:nvPr/>
        </p:nvSpPr>
        <p:spPr>
          <a:xfrm>
            <a:off x="4894399" y="4849718"/>
            <a:ext cx="220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Largest pairs first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2. .. 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8E2C7A2-7066-4944-BC67-CD0F08E8DA5F}"/>
              </a:ext>
            </a:extLst>
          </p:cNvPr>
          <p:cNvSpPr txBox="1"/>
          <p:nvPr/>
        </p:nvSpPr>
        <p:spPr>
          <a:xfrm>
            <a:off x="5094830" y="2983728"/>
            <a:ext cx="1184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 labels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FBD2199-7DA6-D647-951F-8342F80674EC}"/>
              </a:ext>
            </a:extLst>
          </p:cNvPr>
          <p:cNvSpPr txBox="1"/>
          <p:nvPr/>
        </p:nvSpPr>
        <p:spPr>
          <a:xfrm>
            <a:off x="2443328" y="2972298"/>
            <a:ext cx="1184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labels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27F70D8E-FB7A-EC41-A0E2-426E3209A2F2}"/>
              </a:ext>
            </a:extLst>
          </p:cNvPr>
          <p:cNvCxnSpPr>
            <a:cxnSpLocks/>
            <a:stCxn id="133" idx="2"/>
            <a:endCxn id="183" idx="0"/>
          </p:cNvCxnSpPr>
          <p:nvPr/>
        </p:nvCxnSpPr>
        <p:spPr>
          <a:xfrm flipH="1">
            <a:off x="4351474" y="4101088"/>
            <a:ext cx="1" cy="679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BB64509-6A47-CF4B-9EA2-6B8B776E1844}"/>
              </a:ext>
            </a:extLst>
          </p:cNvPr>
          <p:cNvSpPr/>
          <p:nvPr/>
        </p:nvSpPr>
        <p:spPr>
          <a:xfrm>
            <a:off x="1337858" y="478058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Correction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7BFDE60-3CD0-6F4E-878A-0689063700CD}"/>
              </a:ext>
            </a:extLst>
          </p:cNvPr>
          <p:cNvCxnSpPr>
            <a:cxnSpLocks/>
            <a:stCxn id="183" idx="1"/>
            <a:endCxn id="190" idx="3"/>
          </p:cNvCxnSpPr>
          <p:nvPr/>
        </p:nvCxnSpPr>
        <p:spPr>
          <a:xfrm flipH="1">
            <a:off x="2423708" y="5049774"/>
            <a:ext cx="13848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9" name="Elbow Connector 198">
            <a:extLst>
              <a:ext uri="{FF2B5EF4-FFF2-40B4-BE49-F238E27FC236}">
                <a16:creationId xmlns:a16="http://schemas.microsoft.com/office/drawing/2014/main" id="{C9A58C58-96E2-014A-B0D3-813CABCF6E01}"/>
              </a:ext>
            </a:extLst>
          </p:cNvPr>
          <p:cNvCxnSpPr>
            <a:cxnSpLocks/>
            <a:stCxn id="190" idx="1"/>
            <a:endCxn id="78" idx="1"/>
          </p:cNvCxnSpPr>
          <p:nvPr/>
        </p:nvCxnSpPr>
        <p:spPr>
          <a:xfrm rot="10800000" flipH="1">
            <a:off x="1337857" y="1412280"/>
            <a:ext cx="32623" cy="3637495"/>
          </a:xfrm>
          <a:prstGeom prst="bentConnector3">
            <a:avLst>
              <a:gd name="adj1" fmla="val -192701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FAC7449E-8493-D945-B716-C8E825A13D46}"/>
              </a:ext>
            </a:extLst>
          </p:cNvPr>
          <p:cNvSpPr txBox="1"/>
          <p:nvPr/>
        </p:nvSpPr>
        <p:spPr>
          <a:xfrm rot="16200000">
            <a:off x="-551081" y="3305889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Fix label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34D36CC-0980-114F-A2B2-BA9AA49DA50D}"/>
              </a:ext>
            </a:extLst>
          </p:cNvPr>
          <p:cNvSpPr txBox="1"/>
          <p:nvPr/>
        </p:nvSpPr>
        <p:spPr>
          <a:xfrm>
            <a:off x="1320313" y="5326129"/>
            <a:ext cx="11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New/different</a:t>
            </a:r>
          </a:p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label/cluster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509CCD-836E-724B-B142-C8B2B6C15642}"/>
              </a:ext>
            </a:extLst>
          </p:cNvPr>
          <p:cNvSpPr txBox="1"/>
          <p:nvPr/>
        </p:nvSpPr>
        <p:spPr>
          <a:xfrm>
            <a:off x="1833883" y="2310979"/>
            <a:ext cx="112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Retrain weights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08B82D3-BA65-2E47-A1AD-12C193674094}"/>
              </a:ext>
            </a:extLst>
          </p:cNvPr>
          <p:cNvGrpSpPr/>
          <p:nvPr/>
        </p:nvGrpSpPr>
        <p:grpSpPr>
          <a:xfrm>
            <a:off x="615283" y="5980169"/>
            <a:ext cx="2345970" cy="597030"/>
            <a:chOff x="9846030" y="4769708"/>
            <a:chExt cx="2345970" cy="597030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977C5413-CE59-ED49-87CD-03180DF9C8C9}"/>
                </a:ext>
              </a:extLst>
            </p:cNvPr>
            <p:cNvGrpSpPr/>
            <p:nvPr/>
          </p:nvGrpSpPr>
          <p:grpSpPr>
            <a:xfrm>
              <a:off x="9846030" y="4769708"/>
              <a:ext cx="2345970" cy="246221"/>
              <a:chOff x="8183301" y="4501916"/>
              <a:chExt cx="2345970" cy="246221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C9285632-B9D8-CA44-BF2E-7FE240C5B453}"/>
                  </a:ext>
                </a:extLst>
              </p:cNvPr>
              <p:cNvSpPr/>
              <p:nvPr/>
            </p:nvSpPr>
            <p:spPr>
              <a:xfrm>
                <a:off x="8183301" y="4549478"/>
                <a:ext cx="139181" cy="15109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CCF88CA8-945B-B54D-884F-27F1A410B80C}"/>
                  </a:ext>
                </a:extLst>
              </p:cNvPr>
              <p:cNvSpPr txBox="1"/>
              <p:nvPr/>
            </p:nvSpPr>
            <p:spPr>
              <a:xfrm>
                <a:off x="8322482" y="4501916"/>
                <a:ext cx="22067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Retraining classifier loop </a:t>
                </a: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A346F87-5308-CC47-853B-54FB10FAF5D9}"/>
                </a:ext>
              </a:extLst>
            </p:cNvPr>
            <p:cNvGrpSpPr/>
            <p:nvPr/>
          </p:nvGrpSpPr>
          <p:grpSpPr>
            <a:xfrm>
              <a:off x="9846030" y="5120517"/>
              <a:ext cx="2345970" cy="246221"/>
              <a:chOff x="8183301" y="4501916"/>
              <a:chExt cx="2345970" cy="246221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C06A7DDC-8429-8742-95BD-DDAE668D8C60}"/>
                  </a:ext>
                </a:extLst>
              </p:cNvPr>
              <p:cNvSpPr/>
              <p:nvPr/>
            </p:nvSpPr>
            <p:spPr>
              <a:xfrm>
                <a:off x="8183301" y="4549478"/>
                <a:ext cx="139181" cy="15109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E5258237-C7F1-7744-B116-F809039D74A6}"/>
                  </a:ext>
                </a:extLst>
              </p:cNvPr>
              <p:cNvSpPr txBox="1"/>
              <p:nvPr/>
            </p:nvSpPr>
            <p:spPr>
              <a:xfrm>
                <a:off x="8322482" y="4501916"/>
                <a:ext cx="22067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Retraining cluster loop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623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380521-B42B-5345-A292-5B31E7F66137}"/>
              </a:ext>
            </a:extLst>
          </p:cNvPr>
          <p:cNvSpPr/>
          <p:nvPr/>
        </p:nvSpPr>
        <p:spPr>
          <a:xfrm>
            <a:off x="1730200" y="30271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Digitisation</a:t>
            </a:r>
            <a:endParaRPr lang="en-US" sz="11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D662E-704B-434D-9D94-C1D1B0D9A41D}"/>
              </a:ext>
            </a:extLst>
          </p:cNvPr>
          <p:cNvSpPr/>
          <p:nvPr/>
        </p:nvSpPr>
        <p:spPr>
          <a:xfrm>
            <a:off x="3357293" y="30271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316B2-2F93-7F44-9DDB-65A43025EDF3}"/>
              </a:ext>
            </a:extLst>
          </p:cNvPr>
          <p:cNvSpPr/>
          <p:nvPr/>
        </p:nvSpPr>
        <p:spPr>
          <a:xfrm>
            <a:off x="4984386" y="30271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Segmentation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C368FB-F917-F74A-8003-68881742A246}"/>
              </a:ext>
            </a:extLst>
          </p:cNvPr>
          <p:cNvSpPr/>
          <p:nvPr/>
        </p:nvSpPr>
        <p:spPr>
          <a:xfrm>
            <a:off x="6611479" y="30271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D0A4DA-DCB3-5B4C-B58B-F7299B166354}"/>
              </a:ext>
            </a:extLst>
          </p:cNvPr>
          <p:cNvSpPr/>
          <p:nvPr/>
        </p:nvSpPr>
        <p:spPr>
          <a:xfrm>
            <a:off x="8238573" y="30271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33001F-5303-874E-9B2C-7EF9243DF96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16050" y="571904"/>
            <a:ext cx="54124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402B7E-3FF8-5748-926F-DFD99060D9A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443143" y="571904"/>
            <a:ext cx="54124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66A6D2-42A8-AB4C-83B1-A2422205AA9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070236" y="571904"/>
            <a:ext cx="54124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FDC82-0FB5-6542-BAEA-C759C84BDDD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697329" y="571904"/>
            <a:ext cx="541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901F29-848F-0342-BCA7-314377F92F2F}"/>
              </a:ext>
            </a:extLst>
          </p:cNvPr>
          <p:cNvCxnSpPr>
            <a:cxnSpLocks/>
          </p:cNvCxnSpPr>
          <p:nvPr/>
        </p:nvCxnSpPr>
        <p:spPr>
          <a:xfrm>
            <a:off x="807149" y="596961"/>
            <a:ext cx="92305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1F76FD-BEF3-6E48-9085-8C8D74CA526F}"/>
              </a:ext>
            </a:extLst>
          </p:cNvPr>
          <p:cNvSpPr txBox="1"/>
          <p:nvPr/>
        </p:nvSpPr>
        <p:spPr>
          <a:xfrm>
            <a:off x="807149" y="266255"/>
            <a:ext cx="1338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Document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B21E97-A3AC-DE49-B015-E4B8669F3925}"/>
              </a:ext>
            </a:extLst>
          </p:cNvPr>
          <p:cNvSpPr txBox="1"/>
          <p:nvPr/>
        </p:nvSpPr>
        <p:spPr>
          <a:xfrm>
            <a:off x="9324423" y="266255"/>
            <a:ext cx="1859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Recognised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Text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11A7AB-43A7-7F40-A4E9-08DE00A10AE0}"/>
              </a:ext>
            </a:extLst>
          </p:cNvPr>
          <p:cNvCxnSpPr>
            <a:cxnSpLocks/>
          </p:cNvCxnSpPr>
          <p:nvPr/>
        </p:nvCxnSpPr>
        <p:spPr>
          <a:xfrm>
            <a:off x="9324423" y="561101"/>
            <a:ext cx="13435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4030014-5266-D248-8E84-4D5F2EC8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00" y="960853"/>
            <a:ext cx="1085850" cy="9695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5CBE03-0522-A246-B0F6-B01A0C80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93" y="960853"/>
            <a:ext cx="1085850" cy="9759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8B7A2D6-6515-DD42-B92C-C5D58B30C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813" y="960853"/>
            <a:ext cx="1085850" cy="9871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C870ED1-2659-0C4E-A2CE-CB64767B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479" y="960853"/>
            <a:ext cx="1153614" cy="1006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E62DC83-7B20-5A4D-8F42-7B73A35B3F54}"/>
              </a:ext>
            </a:extLst>
          </p:cNvPr>
          <p:cNvSpPr/>
          <p:nvPr/>
        </p:nvSpPr>
        <p:spPr>
          <a:xfrm>
            <a:off x="8109709" y="960853"/>
            <a:ext cx="13435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「</a:t>
            </a:r>
            <a:r>
              <a:rPr lang="en-US" sz="600" dirty="0" err="1"/>
              <a:t>四五六月份</a:t>
            </a:r>
            <a:r>
              <a:rPr lang="en-US" sz="600" dirty="0"/>
              <a:t> </a:t>
            </a:r>
            <a:r>
              <a:rPr lang="en-US" sz="600" dirty="0" err="1"/>
              <a:t>何游市进长期冷決特光光打破空市九华</a:t>
            </a:r>
            <a:endParaRPr lang="en-US" sz="600" dirty="0"/>
          </a:p>
          <a:p>
            <a:r>
              <a:rPr lang="en-US" sz="600" dirty="0" err="1"/>
              <a:t>丹衣頓茶價市情,阻来未北的。一般来田人士所</a:t>
            </a:r>
            <a:endParaRPr lang="en-US" sz="600" dirty="0"/>
          </a:p>
          <a:p>
            <a:r>
              <a:rPr lang="en-US" sz="600" dirty="0" err="1"/>
              <a:t>詩曰</a:t>
            </a:r>
            <a:r>
              <a:rPr lang="en-US" sz="600" dirty="0"/>
              <a:t>:「</a:t>
            </a:r>
            <a:r>
              <a:rPr lang="en-US" sz="600" dirty="0" err="1"/>
              <a:t>滿国瓜葉綠半半,一</a:t>
            </a:r>
            <a:endParaRPr lang="en-US" sz="600" dirty="0"/>
          </a:p>
          <a:p>
            <a:r>
              <a:rPr lang="en-US" sz="600" dirty="0" err="1"/>
              <a:t>二,来市場所冷淡情境的理由有三</a:t>
            </a:r>
            <a:endParaRPr lang="en-US" sz="600" dirty="0"/>
          </a:p>
          <a:p>
            <a:r>
              <a:rPr lang="en-US" sz="600" dirty="0" err="1"/>
              <a:t>辅花来值二城,市人只知来自長</a:t>
            </a:r>
            <a:r>
              <a:rPr lang="en-US" sz="600" dirty="0"/>
              <a:t>,</a:t>
            </a:r>
          </a:p>
          <a:p>
            <a:r>
              <a:rPr lang="en-US" sz="600" dirty="0" err="1"/>
              <a:t>由於現在非因进多,互相选中</a:t>
            </a:r>
            <a:endParaRPr lang="en-US" sz="600" dirty="0"/>
          </a:p>
          <a:p>
            <a:r>
              <a:rPr lang="en-US" sz="600" dirty="0" err="1"/>
              <a:t>数问心對農博</a:t>
            </a:r>
            <a:r>
              <a:rPr lang="en-US" sz="600" dirty="0"/>
              <a:t>。」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F9C5800-6710-0246-AA3D-48486619E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0" y="-147100"/>
            <a:ext cx="10833100" cy="238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0630482-F6EA-AC4A-8CF2-474EEBF47A92}"/>
              </a:ext>
            </a:extLst>
          </p:cNvPr>
          <p:cNvSpPr/>
          <p:nvPr/>
        </p:nvSpPr>
        <p:spPr>
          <a:xfrm>
            <a:off x="1567602" y="3697715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Noise Removal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93E9C8-2FEC-FA44-8314-F74E101D0206}"/>
              </a:ext>
            </a:extLst>
          </p:cNvPr>
          <p:cNvSpPr/>
          <p:nvPr/>
        </p:nvSpPr>
        <p:spPr>
          <a:xfrm>
            <a:off x="3193021" y="3697715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 Transform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A2A570-F511-1749-ACC9-9A8B2CF009A8}"/>
              </a:ext>
            </a:extLst>
          </p:cNvPr>
          <p:cNvSpPr/>
          <p:nvPr/>
        </p:nvSpPr>
        <p:spPr>
          <a:xfrm>
            <a:off x="4875851" y="3695203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Character Detection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9F4527-2C75-1849-B49C-B9F938384D64}"/>
              </a:ext>
            </a:extLst>
          </p:cNvPr>
          <p:cNvSpPr/>
          <p:nvPr/>
        </p:nvSpPr>
        <p:spPr>
          <a:xfrm>
            <a:off x="6502945" y="3695203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Character Classification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0E3654-6369-B346-8777-ED33EC111E4D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2653452" y="3966902"/>
            <a:ext cx="5395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82C22-6381-9045-8373-D8E39FF302F2}"/>
              </a:ext>
            </a:extLst>
          </p:cNvPr>
          <p:cNvCxnSpPr>
            <a:cxnSpLocks/>
            <a:stCxn id="25" idx="3"/>
            <a:endCxn id="30" idx="1"/>
          </p:cNvCxnSpPr>
          <p:nvPr/>
        </p:nvCxnSpPr>
        <p:spPr>
          <a:xfrm flipV="1">
            <a:off x="4278871" y="3964390"/>
            <a:ext cx="596980" cy="25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BFF0F7-B9DB-9841-871B-508AD850BF76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961701" y="3964390"/>
            <a:ext cx="5412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1037702-2D40-5747-B8CB-781B5545CF92}"/>
              </a:ext>
            </a:extLst>
          </p:cNvPr>
          <p:cNvCxnSpPr>
            <a:cxnSpLocks/>
          </p:cNvCxnSpPr>
          <p:nvPr/>
        </p:nvCxnSpPr>
        <p:spPr>
          <a:xfrm>
            <a:off x="625003" y="4005565"/>
            <a:ext cx="92305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61409AC-4281-3842-89F8-3D6AC27102F3}"/>
              </a:ext>
            </a:extLst>
          </p:cNvPr>
          <p:cNvSpPr txBox="1"/>
          <p:nvPr/>
        </p:nvSpPr>
        <p:spPr>
          <a:xfrm>
            <a:off x="1812011" y="3170357"/>
            <a:ext cx="229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 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EE605-99DA-E14C-AF7E-D2334B53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58" y="4320531"/>
            <a:ext cx="1365435" cy="20372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95A7B6-CBA3-9543-B336-652242D99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423" y="4321867"/>
            <a:ext cx="1351371" cy="208060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6E22697-0976-D64F-B466-6531FFEA419A}"/>
              </a:ext>
            </a:extLst>
          </p:cNvPr>
          <p:cNvSpPr/>
          <p:nvPr/>
        </p:nvSpPr>
        <p:spPr>
          <a:xfrm>
            <a:off x="8851102" y="3696175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Character Extraction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9146AD5-7A51-7F4D-B505-3B1BC69373A9}"/>
              </a:ext>
            </a:extLst>
          </p:cNvPr>
          <p:cNvCxnSpPr>
            <a:cxnSpLocks/>
            <a:endCxn id="55" idx="0"/>
          </p:cNvCxnSpPr>
          <p:nvPr/>
        </p:nvCxnSpPr>
        <p:spPr>
          <a:xfrm flipV="1">
            <a:off x="6220219" y="3696175"/>
            <a:ext cx="3173808" cy="268053"/>
          </a:xfrm>
          <a:prstGeom prst="bentConnector4">
            <a:avLst>
              <a:gd name="adj1" fmla="val 100"/>
              <a:gd name="adj2" fmla="val 14368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134DECD-B224-1E47-A595-3AC781716FA3}"/>
              </a:ext>
            </a:extLst>
          </p:cNvPr>
          <p:cNvGrpSpPr/>
          <p:nvPr/>
        </p:nvGrpSpPr>
        <p:grpSpPr>
          <a:xfrm>
            <a:off x="9466128" y="4872341"/>
            <a:ext cx="1351369" cy="1513522"/>
            <a:chOff x="10658831" y="4935812"/>
            <a:chExt cx="1351369" cy="151352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2ED966D-7C28-E84A-95CA-B68D3E0E143B}"/>
                </a:ext>
              </a:extLst>
            </p:cNvPr>
            <p:cNvSpPr/>
            <p:nvPr/>
          </p:nvSpPr>
          <p:spPr>
            <a:xfrm>
              <a:off x="10658831" y="4935812"/>
              <a:ext cx="1351369" cy="1513522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FA89F65-646B-704F-A044-F30D130CCAF5}"/>
                </a:ext>
              </a:extLst>
            </p:cNvPr>
            <p:cNvGrpSpPr/>
            <p:nvPr/>
          </p:nvGrpSpPr>
          <p:grpSpPr>
            <a:xfrm>
              <a:off x="10735120" y="5011818"/>
              <a:ext cx="1195841" cy="294545"/>
              <a:chOff x="10735120" y="5046718"/>
              <a:chExt cx="1195841" cy="29454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0DDA5F1-A424-3D44-A3B8-241E80B11D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5126" y="5046718"/>
                <a:ext cx="288000" cy="282375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53D7C8F2-5FBC-9541-A50E-8902349B6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5120" y="5046718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EE452E06-B005-FD4C-A3BF-93944D76F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42961" y="5046718"/>
                <a:ext cx="288000" cy="294545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1A74C8C-0BE7-B244-9D20-C91A99EA52B1}"/>
                </a:ext>
              </a:extLst>
            </p:cNvPr>
            <p:cNvGrpSpPr/>
            <p:nvPr/>
          </p:nvGrpSpPr>
          <p:grpSpPr>
            <a:xfrm>
              <a:off x="10735120" y="5359126"/>
              <a:ext cx="1195841" cy="303000"/>
              <a:chOff x="10735120" y="5367173"/>
              <a:chExt cx="1195841" cy="303000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6CA8E8F3-0A18-D74C-AD7F-417B48E4F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5120" y="5367173"/>
                <a:ext cx="288000" cy="284800"/>
              </a:xfrm>
              <a:prstGeom prst="rect">
                <a:avLst/>
              </a:prstGeom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B8756D88-E051-0445-AF0F-585BB70B8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5126" y="5374604"/>
                <a:ext cx="288000" cy="284800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B14F4966-26C0-0C4E-86A3-4236EE615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42961" y="5375628"/>
                <a:ext cx="288000" cy="294545"/>
              </a:xfrm>
              <a:prstGeom prst="rect">
                <a:avLst/>
              </a:prstGeom>
            </p:spPr>
          </p:pic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6E9FB22-17B9-7B4A-BA9B-74BFBB389745}"/>
                </a:ext>
              </a:extLst>
            </p:cNvPr>
            <p:cNvGrpSpPr/>
            <p:nvPr/>
          </p:nvGrpSpPr>
          <p:grpSpPr>
            <a:xfrm>
              <a:off x="10735120" y="5714889"/>
              <a:ext cx="1195841" cy="313019"/>
              <a:chOff x="10735120" y="5719328"/>
              <a:chExt cx="1195841" cy="313019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B273CF19-31B4-514E-A465-35621AE1E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5120" y="5719328"/>
                <a:ext cx="288000" cy="292909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4CC7A856-E678-9246-8721-D7146EEB2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5126" y="5739815"/>
                <a:ext cx="288000" cy="282375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C94E4D65-B904-EE4F-8938-830AB96D8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42961" y="5739438"/>
                <a:ext cx="288000" cy="292909"/>
              </a:xfrm>
              <a:prstGeom prst="rect">
                <a:avLst/>
              </a:prstGeom>
            </p:spPr>
          </p:pic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8DCC1D8-F249-FB4D-857D-ED219CCEAD69}"/>
                </a:ext>
              </a:extLst>
            </p:cNvPr>
            <p:cNvGrpSpPr/>
            <p:nvPr/>
          </p:nvGrpSpPr>
          <p:grpSpPr>
            <a:xfrm>
              <a:off x="10735120" y="6080672"/>
              <a:ext cx="1195841" cy="295533"/>
              <a:chOff x="10735120" y="6066712"/>
              <a:chExt cx="1195841" cy="295533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7D2152FE-01E1-474D-B9B9-57D718510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35120" y="6080439"/>
                <a:ext cx="288000" cy="281806"/>
              </a:xfrm>
              <a:prstGeom prst="rect">
                <a:avLst/>
              </a:prstGeom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4B2219F6-8191-E943-92E2-3CA759CCA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5126" y="6067700"/>
                <a:ext cx="288000" cy="294545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74DAF0E-B22C-264D-9E2A-EC3F937AE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42961" y="6066712"/>
                <a:ext cx="288000" cy="281806"/>
              </a:xfrm>
              <a:prstGeom prst="rect">
                <a:avLst/>
              </a:prstGeom>
            </p:spPr>
          </p:pic>
        </p:grp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D242E29-869D-9D48-870F-09E99C67EA94}"/>
              </a:ext>
            </a:extLst>
          </p:cNvPr>
          <p:cNvSpPr/>
          <p:nvPr/>
        </p:nvSpPr>
        <p:spPr>
          <a:xfrm>
            <a:off x="9911996" y="453216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乘</a:t>
            </a:r>
            <a:endParaRPr lang="en-US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2E5CF2B-A429-024A-9C01-7775CDA662FC}"/>
              </a:ext>
            </a:extLst>
          </p:cNvPr>
          <p:cNvGrpSpPr/>
          <p:nvPr/>
        </p:nvGrpSpPr>
        <p:grpSpPr>
          <a:xfrm>
            <a:off x="8035758" y="4497887"/>
            <a:ext cx="1351369" cy="1890125"/>
            <a:chOff x="9228461" y="4553924"/>
            <a:chExt cx="1351369" cy="189012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F04B9A4-B6A0-B542-B7BB-C583E43A713C}"/>
                </a:ext>
              </a:extLst>
            </p:cNvPr>
            <p:cNvGrpSpPr/>
            <p:nvPr/>
          </p:nvGrpSpPr>
          <p:grpSpPr>
            <a:xfrm>
              <a:off x="9228461" y="4930527"/>
              <a:ext cx="1351369" cy="1513522"/>
              <a:chOff x="9228461" y="4930527"/>
              <a:chExt cx="1351369" cy="151352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FE0362-191C-A445-B4A6-B6CB49CFAB29}"/>
                  </a:ext>
                </a:extLst>
              </p:cNvPr>
              <p:cNvSpPr/>
              <p:nvPr/>
            </p:nvSpPr>
            <p:spPr>
              <a:xfrm>
                <a:off x="9228461" y="4930527"/>
                <a:ext cx="1351369" cy="151352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6DBCD8D-60AA-EA40-8059-4B202D241097}"/>
                  </a:ext>
                </a:extLst>
              </p:cNvPr>
              <p:cNvGrpSpPr/>
              <p:nvPr/>
            </p:nvGrpSpPr>
            <p:grpSpPr>
              <a:xfrm>
                <a:off x="9335220" y="5063345"/>
                <a:ext cx="302186" cy="1289691"/>
                <a:chOff x="9335220" y="5063345"/>
                <a:chExt cx="302186" cy="1289691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BD5FA833-5BC8-2449-A6E3-4A4FDF49F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5220" y="5395174"/>
                  <a:ext cx="302185" cy="294203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E7FD34AF-4E7F-CD4F-BA5F-62EBA9422B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5221" y="6058833"/>
                  <a:ext cx="302185" cy="294203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8DAA875-B3DA-DD4F-BBB8-F7217A7FE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5220" y="5063345"/>
                  <a:ext cx="302185" cy="294203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6395D924-BF1E-6546-84EC-98A28180B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335220" y="5727003"/>
                  <a:ext cx="289381" cy="294204"/>
                </a:xfrm>
                <a:prstGeom prst="rect">
                  <a:avLst/>
                </a:prstGeom>
              </p:spPr>
            </p:pic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2BC161D-3878-7C4E-A46C-15B86BE3D3FD}"/>
                  </a:ext>
                </a:extLst>
              </p:cNvPr>
              <p:cNvGrpSpPr/>
              <p:nvPr/>
            </p:nvGrpSpPr>
            <p:grpSpPr>
              <a:xfrm>
                <a:off x="9753064" y="5063345"/>
                <a:ext cx="304472" cy="1303964"/>
                <a:chOff x="9757258" y="5063345"/>
                <a:chExt cx="304472" cy="1303964"/>
              </a:xfrm>
            </p:grpSpPr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6989E4A4-0CCB-AE42-B6E3-6E14B98442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57258" y="6065124"/>
                  <a:ext cx="302185" cy="302185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5CE9C8CD-F340-E64B-87A5-F8837FFE9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0291" y="5737659"/>
                  <a:ext cx="287708" cy="284511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4F386089-CA1E-6E49-9F29-E5A6F4366B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59545" y="5400502"/>
                  <a:ext cx="302185" cy="294203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23A8E2D2-BDC0-DA49-A015-B9AB04D4A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57258" y="5063345"/>
                  <a:ext cx="302185" cy="294203"/>
                </a:xfrm>
                <a:prstGeom prst="rect">
                  <a:avLst/>
                </a:prstGeom>
              </p:spPr>
            </p:pic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8263178-D477-6643-B8B5-E37170A07DB3}"/>
                  </a:ext>
                </a:extLst>
              </p:cNvPr>
              <p:cNvGrpSpPr/>
              <p:nvPr/>
            </p:nvGrpSpPr>
            <p:grpSpPr>
              <a:xfrm>
                <a:off x="10173194" y="5063345"/>
                <a:ext cx="308902" cy="1320073"/>
                <a:chOff x="10167708" y="5057908"/>
                <a:chExt cx="308902" cy="1320073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18C33132-506A-9E40-B960-A0F999C8F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67708" y="5398903"/>
                  <a:ext cx="301333" cy="301333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ECAF08AC-59EE-6F42-8C36-2819D79B38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75277" y="5057908"/>
                  <a:ext cx="301333" cy="299640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03B2DD0-E920-934C-BE5A-028DD1B77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78304" y="5741591"/>
                  <a:ext cx="287709" cy="297517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7F79C29-7145-9B44-BEBD-6BEF956B0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70736" y="6080464"/>
                  <a:ext cx="287709" cy="297517"/>
                </a:xfrm>
                <a:prstGeom prst="rect">
                  <a:avLst/>
                </a:prstGeom>
              </p:spPr>
            </p:pic>
          </p:grp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36A4E9-AAD6-124A-AE3B-8CF692C26D80}"/>
                </a:ext>
              </a:extLst>
            </p:cNvPr>
            <p:cNvSpPr/>
            <p:nvPr/>
          </p:nvSpPr>
          <p:spPr>
            <a:xfrm>
              <a:off x="9698694" y="4553924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上</a:t>
              </a:r>
              <a:endParaRPr lang="en-US" dirty="0"/>
            </a:p>
          </p:txBody>
        </p:sp>
      </p:grp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76F4B85D-4A13-2240-8654-6446D1072116}"/>
              </a:ext>
            </a:extLst>
          </p:cNvPr>
          <p:cNvCxnSpPr>
            <a:cxnSpLocks/>
            <a:stCxn id="55" idx="2"/>
            <a:endCxn id="151" idx="0"/>
          </p:cNvCxnSpPr>
          <p:nvPr/>
        </p:nvCxnSpPr>
        <p:spPr>
          <a:xfrm rot="5400000">
            <a:off x="8922215" y="4026074"/>
            <a:ext cx="263339" cy="68028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0703DBC-7B42-1644-9195-2196145200C6}"/>
              </a:ext>
            </a:extLst>
          </p:cNvPr>
          <p:cNvCxnSpPr>
            <a:cxnSpLocks/>
            <a:stCxn id="55" idx="2"/>
            <a:endCxn id="150" idx="0"/>
          </p:cNvCxnSpPr>
          <p:nvPr/>
        </p:nvCxnSpPr>
        <p:spPr>
          <a:xfrm rot="16200000" flipH="1">
            <a:off x="9608077" y="4020498"/>
            <a:ext cx="297618" cy="725718"/>
          </a:xfrm>
          <a:prstGeom prst="bentConnector3">
            <a:avLst>
              <a:gd name="adj1" fmla="val 4250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34A971A-DAB6-4D4D-AB3B-379B1E62BBA7}"/>
              </a:ext>
            </a:extLst>
          </p:cNvPr>
          <p:cNvSpPr/>
          <p:nvPr/>
        </p:nvSpPr>
        <p:spPr>
          <a:xfrm>
            <a:off x="6286458" y="4274032"/>
            <a:ext cx="18560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" dirty="0"/>
              <a:t>(</a:t>
            </a:r>
            <a:r>
              <a:rPr lang="en-US" sz="400" dirty="0" err="1"/>
              <a:t>本刊特訊</a:t>
            </a:r>
            <a:r>
              <a:rPr lang="en-US" sz="400" dirty="0"/>
              <a:t>)</a:t>
            </a:r>
            <a:r>
              <a:rPr lang="en-US" sz="400" dirty="0" err="1"/>
              <a:t>本超星崙坤屋崙非传會所,自去年五月廿七日開非</a:t>
            </a:r>
            <a:endParaRPr lang="en-US" sz="400" dirty="0"/>
          </a:p>
          <a:p>
            <a:r>
              <a:rPr lang="en-US" sz="400" dirty="0"/>
              <a:t>,</a:t>
            </a:r>
            <a:r>
              <a:rPr lang="en-US" sz="400" dirty="0" err="1"/>
              <a:t>迄今睛又週年,由於該會所之創立旨在團結故埠僑胞,宣揚</a:t>
            </a:r>
            <a:endParaRPr lang="en-US" sz="400" dirty="0"/>
          </a:p>
          <a:p>
            <a:r>
              <a:rPr lang="en-US" sz="400" dirty="0" err="1"/>
              <a:t>國文化,並計劃故立華文學校,加深我偽認識祖國之偉大,藉</a:t>
            </a:r>
            <a:endParaRPr lang="en-US" sz="400" dirty="0"/>
          </a:p>
          <a:p>
            <a:r>
              <a:rPr lang="en-US" sz="400" dirty="0" err="1"/>
              <a:t>情独我僑之要國家建民族之精神,尤去注重興輯我传胞之各種</a:t>
            </a:r>
            <a:endParaRPr lang="en-US" sz="400" dirty="0"/>
          </a:p>
          <a:p>
            <a:r>
              <a:rPr lang="en-US" sz="400" dirty="0" err="1"/>
              <a:t>利事業。故自成立以来先後加入核會為會員者,為數甚架,成</a:t>
            </a:r>
            <a:endParaRPr lang="en-US" sz="400" dirty="0"/>
          </a:p>
          <a:p>
            <a:r>
              <a:rPr lang="en-US" sz="400" dirty="0" err="1"/>
              <a:t>故合所乃不可多得為專械典韓僑胞福利事業之特有機構,其</a:t>
            </a:r>
            <a:endParaRPr lang="en-US" sz="400" dirty="0"/>
          </a:p>
          <a:p>
            <a:r>
              <a:rPr lang="en-US" sz="400" dirty="0" err="1"/>
              <a:t>之宏偉,故備之完善,除充滿祖國文化氣氛外,堪稱美觀實用兼</a:t>
            </a:r>
            <a:endParaRPr lang="en-US" sz="400" dirty="0"/>
          </a:p>
          <a:p>
            <a:r>
              <a:rPr lang="en-US" sz="400" dirty="0" err="1"/>
              <a:t>年備,因此不斷推致中西各界人士讚頌</a:t>
            </a:r>
            <a:r>
              <a:rPr lang="en-US" sz="400" dirty="0"/>
              <a:t>。</a:t>
            </a:r>
          </a:p>
          <a:p>
            <a:r>
              <a:rPr lang="en-US" sz="400" dirty="0" err="1"/>
              <a:t>拔會所全性企人,為慶祝協會所成立一週年紀念,並酬</a:t>
            </a:r>
            <a:endParaRPr lang="en-US" sz="400" dirty="0"/>
          </a:p>
          <a:p>
            <a:r>
              <a:rPr lang="en-US" sz="400" dirty="0" err="1"/>
              <a:t>念各孙悟胞壁友邦人士支持贊助之意,特仿照去年開幕</a:t>
            </a:r>
            <a:endParaRPr lang="en-US" sz="400" dirty="0"/>
          </a:p>
          <a:p>
            <a:r>
              <a:rPr lang="en-US" sz="400" dirty="0" err="1"/>
              <a:t>法,敦請林坤大同國樂研究社</a:t>
            </a:r>
            <a:r>
              <a:rPr lang="en-US" sz="400" dirty="0"/>
              <a:t> </a:t>
            </a:r>
            <a:r>
              <a:rPr lang="en-US" sz="400" dirty="0" err="1"/>
              <a:t>公演繹致身劇,藉以助慶而娛</a:t>
            </a:r>
            <a:endParaRPr lang="en-US" sz="400" dirty="0"/>
          </a:p>
          <a:p>
            <a:r>
              <a:rPr lang="en-US" sz="400" dirty="0" err="1"/>
              <a:t>批大同社斯加強陣容,擴大組織,提高技藝,除不斷排練</a:t>
            </a:r>
            <a:r>
              <a:rPr lang="en-US" sz="400" dirty="0"/>
              <a:t>,</a:t>
            </a:r>
          </a:p>
          <a:p>
            <a:r>
              <a:rPr lang="en-US" sz="400" dirty="0" err="1"/>
              <a:t>製戲服及道具,配素,燈光等,並揀選精教節目表演外,特</a:t>
            </a:r>
            <a:endParaRPr lang="en-US" sz="400" dirty="0"/>
          </a:p>
          <a:p>
            <a:r>
              <a:rPr lang="en-US" sz="400" dirty="0" err="1"/>
              <a:t>名伶垂青樂名家多位大員莊臨屋坪,聯合故社拍演,查故</a:t>
            </a:r>
            <a:endParaRPr lang="en-US" sz="400" dirty="0"/>
          </a:p>
          <a:p>
            <a:r>
              <a:rPr lang="en-US" sz="400" dirty="0" err="1"/>
              <a:t>可由港啟程飛組境星埠,計有享譽港九之</a:t>
            </a:r>
            <a:r>
              <a:rPr lang="en-US" sz="400" dirty="0"/>
              <a:t> </a:t>
            </a:r>
            <a:r>
              <a:rPr lang="en-US" sz="400" dirty="0" err="1"/>
              <a:t>春站旦事艷梅</a:t>
            </a:r>
            <a:endParaRPr lang="en-US" sz="400" dirty="0"/>
          </a:p>
          <a:p>
            <a:r>
              <a:rPr lang="en-US" sz="400" dirty="0" err="1"/>
              <a:t>雨小姐</a:t>
            </a:r>
            <a:r>
              <a:rPr lang="en-US" sz="400" dirty="0"/>
              <a:t>。「</a:t>
            </a:r>
            <a:r>
              <a:rPr lang="en-US" sz="400" dirty="0" err="1"/>
              <a:t>仙耳鳴」班之音樂名宿字扳師傅李蘇,梵药聖手朱慶祥兩</a:t>
            </a:r>
            <a:endParaRPr lang="en-US" sz="400" dirty="0"/>
          </a:p>
          <a:p>
            <a:r>
              <a:rPr lang="en-US" sz="400" dirty="0" err="1"/>
              <a:t>生親自領導流表。又悲故社是次預演粵劇共有四套,均為我南中國編劇</a:t>
            </a:r>
            <a:endParaRPr lang="en-US" sz="400" dirty="0"/>
          </a:p>
          <a:p>
            <a:r>
              <a:rPr lang="en-US" sz="400" dirty="0" err="1"/>
              <a:t>名家唐湘生先生之遺作,而放四套劇本更「仙鳳鳴」及「新能勝</a:t>
            </a:r>
            <a:r>
              <a:rPr lang="en-US" sz="400" dirty="0"/>
              <a:t>」(</a:t>
            </a:r>
          </a:p>
          <a:p>
            <a:r>
              <a:rPr lang="en-US" sz="400" dirty="0" err="1"/>
              <a:t>印芳艷芬班</a:t>
            </a:r>
            <a:r>
              <a:rPr lang="en-US" sz="400" dirty="0"/>
              <a:t>)</a:t>
            </a:r>
            <a:r>
              <a:rPr lang="en-US" sz="400" dirty="0" err="1"/>
              <a:t>之戲寶。劇名為:e「帝女花</a:t>
            </a:r>
            <a:r>
              <a:rPr lang="en-US" sz="400" dirty="0"/>
              <a:t>」「</a:t>
            </a:r>
            <a:r>
              <a:rPr lang="en-US" sz="400" dirty="0" err="1"/>
              <a:t>牡丹亭驚夢</a:t>
            </a:r>
            <a:r>
              <a:rPr lang="en-US" sz="400" dirty="0"/>
              <a:t>」「</a:t>
            </a:r>
            <a:r>
              <a:rPr lang="en-US" sz="400" dirty="0" err="1"/>
              <a:t>犬</a:t>
            </a:r>
            <a:endParaRPr lang="en-US" sz="400" dirty="0"/>
          </a:p>
          <a:p>
            <a:r>
              <a:rPr lang="en-US" sz="400" dirty="0" err="1"/>
              <a:t>網梵宮十四年」回「胭脂巷口故人來」等。均係描寫我國歷史故事,壯</a:t>
            </a:r>
            <a:endParaRPr lang="en-US" sz="400" dirty="0"/>
          </a:p>
          <a:p>
            <a:r>
              <a:rPr lang="en-US" sz="400" dirty="0" err="1"/>
              <a:t>念各孙悟胞壁友邦人士支持贊助之意,特仿照去年開幕</a:t>
            </a:r>
            <a:endParaRPr lang="en-US" sz="400" dirty="0"/>
          </a:p>
          <a:p>
            <a:r>
              <a:rPr lang="en-US" sz="400" dirty="0" err="1"/>
              <a:t>法,敦請林坤大同國樂研究社</a:t>
            </a:r>
            <a:r>
              <a:rPr lang="en-US" sz="400" dirty="0"/>
              <a:t> </a:t>
            </a:r>
            <a:r>
              <a:rPr lang="en-US" sz="400" dirty="0" err="1"/>
              <a:t>公演繹致身劇,藉以助慶而娛</a:t>
            </a:r>
            <a:endParaRPr lang="en-US" sz="400" dirty="0"/>
          </a:p>
          <a:p>
            <a:r>
              <a:rPr lang="en-US" sz="400" dirty="0" err="1"/>
              <a:t>批大同社斯加強陣容,擴大組織,提高技藝,除不斷排練</a:t>
            </a:r>
            <a:r>
              <a:rPr lang="en-US" sz="400" dirty="0"/>
              <a:t>,</a:t>
            </a:r>
          </a:p>
          <a:p>
            <a:r>
              <a:rPr lang="en-US" sz="400" dirty="0" err="1"/>
              <a:t>製戲服及道具,配素,燈光等,並揀選精教節目表演外,特</a:t>
            </a:r>
            <a:endParaRPr lang="en-US" sz="400" dirty="0"/>
          </a:p>
          <a:p>
            <a:r>
              <a:rPr lang="en-US" sz="400" dirty="0" err="1"/>
              <a:t>敦請林坤大同國樂研究社</a:t>
            </a:r>
            <a:r>
              <a:rPr lang="en-US" sz="400" dirty="0"/>
              <a:t> </a:t>
            </a:r>
            <a:r>
              <a:rPr lang="en-US" sz="400" dirty="0" err="1"/>
              <a:t>公演繹致身劇,藉以助慶而娛</a:t>
            </a:r>
            <a:endParaRPr lang="en-US" sz="400" dirty="0"/>
          </a:p>
          <a:p>
            <a:r>
              <a:rPr lang="en-US" sz="400" dirty="0" err="1"/>
              <a:t>批大同社斯加強陣容,擴大組織,提高技藝,除不斷排練</a:t>
            </a:r>
            <a:r>
              <a:rPr lang="en-US" sz="400" dirty="0"/>
              <a:t>,</a:t>
            </a:r>
          </a:p>
          <a:p>
            <a:r>
              <a:rPr lang="en-US" sz="400" dirty="0" err="1"/>
              <a:t>製戲服及道具,配素,燈光等,並揀選精教節目表演外,特</a:t>
            </a:r>
            <a:endParaRPr lang="en-US" sz="400" dirty="0"/>
          </a:p>
          <a:p>
            <a:r>
              <a:rPr lang="en-US" sz="400" dirty="0" err="1"/>
              <a:t>名伶垂青樂名家多位大員莊臨屋坪,聯合故社拍演,查故</a:t>
            </a:r>
            <a:endParaRPr lang="en-US" sz="400" dirty="0"/>
          </a:p>
          <a:p>
            <a:r>
              <a:rPr lang="en-US" sz="400" dirty="0" err="1"/>
              <a:t>可由港啟程飛組境星埠,計有享譽港九之</a:t>
            </a:r>
            <a:r>
              <a:rPr lang="en-US" sz="400" dirty="0"/>
              <a:t> </a:t>
            </a:r>
            <a:r>
              <a:rPr lang="en-US" sz="400" dirty="0" err="1"/>
              <a:t>春站旦事艷梅</a:t>
            </a:r>
            <a:endParaRPr lang="en-US" sz="400" dirty="0"/>
          </a:p>
          <a:p>
            <a:r>
              <a:rPr lang="en-US" sz="400" dirty="0" err="1"/>
              <a:t>雨小姐</a:t>
            </a:r>
            <a:r>
              <a:rPr lang="en-US" sz="400" dirty="0"/>
              <a:t>。「</a:t>
            </a:r>
            <a:r>
              <a:rPr lang="en-US" sz="400" dirty="0" err="1"/>
              <a:t>仙耳鳴」班之音樂名宿字扳師傅李蘇,梵药聖手朱慶祥兩</a:t>
            </a:r>
            <a:endParaRPr lang="en-US" sz="400" dirty="0"/>
          </a:p>
          <a:p>
            <a:r>
              <a:rPr lang="en-US" sz="400" dirty="0" err="1"/>
              <a:t>生親自領導流表。又悲故社是次預演粵劇共有四套,均為我南中國編劇</a:t>
            </a:r>
            <a:endParaRPr lang="en-US" sz="400" dirty="0"/>
          </a:p>
          <a:p>
            <a:r>
              <a:rPr lang="en-US" sz="400" dirty="0" err="1"/>
              <a:t>名家唐湘生先生之遺作,而放四套劇本更「仙鳳鳴」及「新能勝</a:t>
            </a:r>
            <a:endParaRPr lang="en-US" sz="400" dirty="0"/>
          </a:p>
          <a:p>
            <a:r>
              <a:rPr lang="en-US" sz="400" dirty="0" err="1"/>
              <a:t>利事業。故自成立以来先後加入核會為會員者,為數甚架,成</a:t>
            </a:r>
            <a:endParaRPr lang="en-US" sz="400" dirty="0"/>
          </a:p>
          <a:p>
            <a:r>
              <a:rPr lang="en-US" sz="400" dirty="0" err="1"/>
              <a:t>故合所乃不可多得為專械典韓僑胞福利事業之特有機構,其</a:t>
            </a:r>
            <a:endParaRPr lang="en-US" sz="400" dirty="0"/>
          </a:p>
          <a:p>
            <a:endParaRPr lang="en-US" sz="400" dirty="0"/>
          </a:p>
          <a:p>
            <a:endParaRPr lang="en-US" sz="4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DB324AD-F503-FD44-BB88-C3C1DE00B279}"/>
              </a:ext>
            </a:extLst>
          </p:cNvPr>
          <p:cNvSpPr/>
          <p:nvPr/>
        </p:nvSpPr>
        <p:spPr>
          <a:xfrm>
            <a:off x="1311593" y="3475180"/>
            <a:ext cx="3293637" cy="299595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E5BA0E7-7942-1743-9EE5-77B14DDEBE3D}"/>
              </a:ext>
            </a:extLst>
          </p:cNvPr>
          <p:cNvSpPr/>
          <p:nvPr/>
        </p:nvSpPr>
        <p:spPr>
          <a:xfrm>
            <a:off x="4605230" y="3475182"/>
            <a:ext cx="6319726" cy="299595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EFBC937-9267-E54D-9CA2-726ABF0EDE84}"/>
              </a:ext>
            </a:extLst>
          </p:cNvPr>
          <p:cNvSpPr txBox="1"/>
          <p:nvPr/>
        </p:nvSpPr>
        <p:spPr>
          <a:xfrm>
            <a:off x="672452" y="3549272"/>
            <a:ext cx="63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Page Image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0886B35-8AD3-724F-9371-DDC85F9003DA}"/>
              </a:ext>
            </a:extLst>
          </p:cNvPr>
          <p:cNvSpPr txBox="1"/>
          <p:nvPr/>
        </p:nvSpPr>
        <p:spPr>
          <a:xfrm>
            <a:off x="6768841" y="3170358"/>
            <a:ext cx="229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Creating Image Buckets</a:t>
            </a: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108EFCD-FFD0-3943-924B-C84D72D27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62" y="4351353"/>
            <a:ext cx="1365435" cy="201514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69555141-4AC3-614B-BCE8-E764C2E81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99" y="-1624199"/>
            <a:ext cx="11938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7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D2581D0-A12E-2D41-8B6F-680DD291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50" y="1749445"/>
            <a:ext cx="2194521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12A88C-5E69-CA4E-B612-2B5C6343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12" y="770953"/>
            <a:ext cx="5821875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CBA765-0507-6141-A488-7B166EE8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69" y="2786406"/>
            <a:ext cx="5843077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C7AFE4-24DB-464F-97CB-2AC092C5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212" y="4255559"/>
            <a:ext cx="2217600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049972-F669-2640-990F-6DD631EE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124" y="3339148"/>
            <a:ext cx="2278322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983EC7-5DCA-9A40-8504-B0424C8D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39" y="3592535"/>
            <a:ext cx="1563158" cy="18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F7AA4B-D3C9-0941-B6A6-89F3A5E9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29" y="3174117"/>
            <a:ext cx="1453091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801105-FF8F-9B45-A535-372DB124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551" y="3867241"/>
            <a:ext cx="3653097" cy="180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13157F-F37C-8649-8D68-4D1E0520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15" y="3476440"/>
            <a:ext cx="1705556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E831DC-385C-404E-A23B-04040913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301" y="1680641"/>
            <a:ext cx="1783177" cy="180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6D09FF-2676-764D-88D2-0E9405D4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50" y="3840506"/>
            <a:ext cx="7259016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1834BE9-168F-EA4F-887B-A723380E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923" y="4197545"/>
            <a:ext cx="3231660" cy="180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77C259-D380-4E47-82FB-FC2F6527D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1" y="1455693"/>
            <a:ext cx="2654867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06D6059-2A6F-9845-BE4C-751FC720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425" y="3758447"/>
            <a:ext cx="3285981" cy="180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61841E9-7B66-4A44-94AA-EDFD5323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0" y="986266"/>
            <a:ext cx="4833871" cy="180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AD78615-DE94-F74B-9CF4-2FEB02D5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02" y="3797416"/>
            <a:ext cx="3579231" cy="18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071B33-24D4-C94C-AA93-78E3EDA5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783" y="578776"/>
            <a:ext cx="3554133" cy="21472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57E5DF-9E70-5F48-A0A4-6E2B6F15C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283" y="5597416"/>
            <a:ext cx="3239765" cy="13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F8FD9-5C28-A245-994F-E50F242A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830" y="4032366"/>
            <a:ext cx="3103317" cy="1947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87DBD-F090-FF49-9C84-A2AF84788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013" y="4325277"/>
            <a:ext cx="5939671" cy="11581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C0BB0-F615-E641-A7C0-8D1150192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42" y="3540096"/>
            <a:ext cx="4203700" cy="218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A1CD7D5-5D17-1F4A-ACDF-19FB27F4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454" y="3730466"/>
            <a:ext cx="3835400" cy="1460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52A878-8C1E-034C-AB43-90A499CF7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038" y="5333146"/>
            <a:ext cx="2311400" cy="218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C58668-7987-DB4E-B58C-45DB89952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488" y="4968804"/>
            <a:ext cx="38481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51E22-F98E-9C43-808F-EC2236658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314" y="5383472"/>
            <a:ext cx="4508500" cy="284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B9B58-3CB2-FC43-B020-5E900904C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8810" y="1675655"/>
            <a:ext cx="2661251" cy="2661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09D201-73DD-4245-99DE-97DAED286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0444" y="4374399"/>
            <a:ext cx="2596733" cy="2617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97E9A-4197-F643-96B9-B4F3649F38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8046" y="4820818"/>
            <a:ext cx="4800600" cy="162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C1C259-E34B-B64C-ADE6-07942CB9ED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275" y="4082753"/>
            <a:ext cx="2844800" cy="2197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35CB2A-499D-EC40-AFAE-7899F8569B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5517" y="4016725"/>
            <a:ext cx="2146300" cy="1193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D4E962-60E4-8A40-A269-C748376103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2628" y="3298333"/>
            <a:ext cx="2806700" cy="226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9791D8-EBB6-7940-AEB4-460FA2660F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2274" y="4504619"/>
            <a:ext cx="2159000" cy="118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E2C261-5F14-234E-A4A3-3DB52DD0E4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9353" y="4519859"/>
            <a:ext cx="2844800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85D6D4-BE4F-2841-AE76-C4A422D4E0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11185" y="5128256"/>
            <a:ext cx="2133600" cy="116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E3E873-5CDA-6047-9DCC-12A788F776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8604" y="4092208"/>
            <a:ext cx="3848100" cy="4889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D949A9-C729-F143-8B5A-256AFAB7F2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8174" y="4572899"/>
            <a:ext cx="4394200" cy="2133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D7CDBE-9527-9748-90D2-8D3B5273E9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5954" y="265991"/>
            <a:ext cx="4470400" cy="309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960DF99-1A97-AD40-9EE9-DE7CB45649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11035" y="231762"/>
            <a:ext cx="4533900" cy="320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E71F86-E769-7048-BB2B-7EF9E2610B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26874" y="848931"/>
            <a:ext cx="6731000" cy="2438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77A7BD-400C-B24B-A0B4-DB6F74B6C1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476056" y="3698569"/>
            <a:ext cx="5575300" cy="2781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4B33EB-7B07-5D47-BD27-F08DC842801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701904" y="444200"/>
            <a:ext cx="4152900" cy="3124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2C4762-CE1A-E743-AFC3-37EEE16569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38514" y="3717619"/>
            <a:ext cx="554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8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DC82087-0B81-9446-84B9-D0734923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29" y="1578173"/>
            <a:ext cx="4435089" cy="33168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7D81C6-AEEC-174B-8D46-83FF6AAF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475" y="1578173"/>
            <a:ext cx="4435089" cy="3359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9ACF9-E53C-3843-93BF-977DF132D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199" y="3236593"/>
            <a:ext cx="6642100" cy="269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22EAA-E607-2A4E-8543-7DA10B5D0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429" y="273545"/>
            <a:ext cx="29845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08BA3-BC7B-BF4C-B1D5-90D5E2008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6205" y="641214"/>
            <a:ext cx="2984500" cy="2222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8E82F5-E2EC-694B-9FB9-A68E0B7F9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3" y="96087"/>
            <a:ext cx="5473700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7AD15-5908-AD4E-96FE-A8E0C566F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100" y="2305050"/>
            <a:ext cx="2971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1658C6-50AE-4843-B7C8-014EDDE0A055}"/>
              </a:ext>
            </a:extLst>
          </p:cNvPr>
          <p:cNvSpPr/>
          <p:nvPr/>
        </p:nvSpPr>
        <p:spPr>
          <a:xfrm>
            <a:off x="3788387" y="1181259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8DF03D-C25E-B04B-901E-9E4CC9614429}"/>
              </a:ext>
            </a:extLst>
          </p:cNvPr>
          <p:cNvSpPr/>
          <p:nvPr/>
        </p:nvSpPr>
        <p:spPr>
          <a:xfrm>
            <a:off x="8368589" y="1181259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Decoder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996A21-E690-7349-A1C8-22AD5BBAF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30409"/>
              </p:ext>
            </p:extLst>
          </p:nvPr>
        </p:nvGraphicFramePr>
        <p:xfrm>
          <a:off x="6556756" y="1130407"/>
          <a:ext cx="41656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3193384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243332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88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184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098475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001ED4-74FB-0E49-ADB1-1D54FBA714E9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874237" y="1450446"/>
            <a:ext cx="1682519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CCB2A1-B639-724F-B6AE-73592859F7CE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6973316" y="1450446"/>
            <a:ext cx="139527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CDABF3-1CFB-274D-A315-94C1C6898E46}"/>
              </a:ext>
            </a:extLst>
          </p:cNvPr>
          <p:cNvSpPr txBox="1"/>
          <p:nvPr/>
        </p:nvSpPr>
        <p:spPr>
          <a:xfrm>
            <a:off x="5675511" y="1837375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Compressed Representation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235C0A-FD8D-414D-94E7-61337909665F}"/>
              </a:ext>
            </a:extLst>
          </p:cNvPr>
          <p:cNvGrpSpPr/>
          <p:nvPr/>
        </p:nvGrpSpPr>
        <p:grpSpPr>
          <a:xfrm>
            <a:off x="1370481" y="1102727"/>
            <a:ext cx="784374" cy="687833"/>
            <a:chOff x="4087022" y="2981199"/>
            <a:chExt cx="1328979" cy="128988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81FA5E-6562-7F4C-8E12-6465D75F1402}"/>
                </a:ext>
              </a:extLst>
            </p:cNvPr>
            <p:cNvSpPr/>
            <p:nvPr/>
          </p:nvSpPr>
          <p:spPr>
            <a:xfrm>
              <a:off x="4453474" y="2981199"/>
              <a:ext cx="962527" cy="1289883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E1D70D3-F569-784E-B2F2-755B8DF30604}"/>
                </a:ext>
              </a:extLst>
            </p:cNvPr>
            <p:cNvGrpSpPr/>
            <p:nvPr/>
          </p:nvGrpSpPr>
          <p:grpSpPr>
            <a:xfrm>
              <a:off x="4584337" y="3108878"/>
              <a:ext cx="700671" cy="266700"/>
              <a:chOff x="4584337" y="3072782"/>
              <a:chExt cx="700671" cy="2667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5D2CD1F-495F-7D43-B803-734C6013B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AFB3AA8-78C0-384F-84F5-D02BF00363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D38F40D-EB2A-944A-BDBF-9C200C5B6D77}"/>
                </a:ext>
              </a:extLst>
            </p:cNvPr>
            <p:cNvGrpSpPr/>
            <p:nvPr/>
          </p:nvGrpSpPr>
          <p:grpSpPr>
            <a:xfrm>
              <a:off x="4584400" y="3524623"/>
              <a:ext cx="700671" cy="266700"/>
              <a:chOff x="4584337" y="3072782"/>
              <a:chExt cx="700671" cy="26670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1BA5BFD-25AA-B64B-B013-7147E938A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EEA72A0-40E8-F047-85CE-353233452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3584E7C-D2BF-C94D-A323-A7E435724629}"/>
                </a:ext>
              </a:extLst>
            </p:cNvPr>
            <p:cNvGrpSpPr/>
            <p:nvPr/>
          </p:nvGrpSpPr>
          <p:grpSpPr>
            <a:xfrm>
              <a:off x="4588653" y="3914674"/>
              <a:ext cx="700671" cy="266700"/>
              <a:chOff x="4584337" y="3072782"/>
              <a:chExt cx="700671" cy="2667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EA4E1DC-C3BF-EF4E-8BE4-72FFF62B9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7B68DB7-FC01-AD44-945C-F0D648437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127EF4-3F43-C244-8F66-625EA697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7022" y="3371196"/>
              <a:ext cx="304800" cy="381000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9BB39B-EC68-2F45-A69C-E909A38FDF13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2154855" y="1446644"/>
            <a:ext cx="1633532" cy="380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C2C466-A227-8E4E-9CAD-DCF27C2A1BFF}"/>
              </a:ext>
            </a:extLst>
          </p:cNvPr>
          <p:cNvGrpSpPr/>
          <p:nvPr/>
        </p:nvGrpSpPr>
        <p:grpSpPr>
          <a:xfrm>
            <a:off x="10711679" y="1102689"/>
            <a:ext cx="568091" cy="687833"/>
            <a:chOff x="4453474" y="2981199"/>
            <a:chExt cx="962527" cy="128988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868EA1-3E3D-7C42-BB5E-524593406423}"/>
                </a:ext>
              </a:extLst>
            </p:cNvPr>
            <p:cNvSpPr/>
            <p:nvPr/>
          </p:nvSpPr>
          <p:spPr>
            <a:xfrm>
              <a:off x="4453474" y="2981199"/>
              <a:ext cx="962527" cy="1289883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7BE2AEB-DFDD-FA48-AFF1-AF376B83CC32}"/>
                </a:ext>
              </a:extLst>
            </p:cNvPr>
            <p:cNvGrpSpPr/>
            <p:nvPr/>
          </p:nvGrpSpPr>
          <p:grpSpPr>
            <a:xfrm>
              <a:off x="4584337" y="3108878"/>
              <a:ext cx="700671" cy="266700"/>
              <a:chOff x="4584337" y="3072782"/>
              <a:chExt cx="700671" cy="266700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F463B2A-B1CD-844F-9289-165041CE5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CC8A067-1514-B140-B558-0FA037BC7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57F30FF-BC10-8847-B8CF-97C1302709F5}"/>
                </a:ext>
              </a:extLst>
            </p:cNvPr>
            <p:cNvGrpSpPr/>
            <p:nvPr/>
          </p:nvGrpSpPr>
          <p:grpSpPr>
            <a:xfrm>
              <a:off x="4584400" y="3524623"/>
              <a:ext cx="700671" cy="266700"/>
              <a:chOff x="4584337" y="3072782"/>
              <a:chExt cx="700671" cy="26670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1D9C738-691F-3644-BBCC-BC523B4D2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B2F5CA4-F80E-EC43-9106-02C3DE093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88EC28-533C-F246-87B9-C859F854CB2E}"/>
                </a:ext>
              </a:extLst>
            </p:cNvPr>
            <p:cNvGrpSpPr/>
            <p:nvPr/>
          </p:nvGrpSpPr>
          <p:grpSpPr>
            <a:xfrm>
              <a:off x="4588653" y="3914674"/>
              <a:ext cx="700671" cy="266700"/>
              <a:chOff x="4584337" y="3072782"/>
              <a:chExt cx="700671" cy="266700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EFFE7BB-4E3B-4B4E-A8E0-22B3F003B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4337" y="3072782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7320F73-A2FD-5048-92E8-535EE0340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0208" y="3072782"/>
                <a:ext cx="304800" cy="266700"/>
              </a:xfrm>
              <a:prstGeom prst="rect">
                <a:avLst/>
              </a:prstGeom>
            </p:spPr>
          </p:pic>
        </p:grp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6AA829-0B1E-1040-8263-0C38B00986FC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 flipV="1">
            <a:off x="9454439" y="1446606"/>
            <a:ext cx="1257240" cy="3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DD400B-B9C4-7344-9589-1548FFF2A14D}"/>
              </a:ext>
            </a:extLst>
          </p:cNvPr>
          <p:cNvSpPr txBox="1"/>
          <p:nvPr/>
        </p:nvSpPr>
        <p:spPr>
          <a:xfrm>
            <a:off x="777388" y="1801255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 with Unicode labels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BC4886-E172-5640-9D64-30A502F9F740}"/>
              </a:ext>
            </a:extLst>
          </p:cNvPr>
          <p:cNvSpPr txBox="1"/>
          <p:nvPr/>
        </p:nvSpPr>
        <p:spPr>
          <a:xfrm>
            <a:off x="9892330" y="1801255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Reconstructed Images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512BE0-17E4-E649-B394-C5AB49A6700D}"/>
              </a:ext>
            </a:extLst>
          </p:cNvPr>
          <p:cNvCxnSpPr>
            <a:cxnSpLocks/>
            <a:stCxn id="15" idx="2"/>
            <a:endCxn id="47" idx="0"/>
          </p:cNvCxnSpPr>
          <p:nvPr/>
        </p:nvCxnSpPr>
        <p:spPr>
          <a:xfrm flipH="1">
            <a:off x="6778905" y="2083596"/>
            <a:ext cx="1" cy="7197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6E98C5-4C9E-7E45-BF3A-D25438089FFC}"/>
              </a:ext>
            </a:extLst>
          </p:cNvPr>
          <p:cNvGrpSpPr/>
          <p:nvPr/>
        </p:nvGrpSpPr>
        <p:grpSpPr>
          <a:xfrm>
            <a:off x="5675510" y="2803343"/>
            <a:ext cx="2206789" cy="1162742"/>
            <a:chOff x="4992604" y="2976967"/>
            <a:chExt cx="2206789" cy="1162742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AF8422F-3EE8-9244-92C9-E5F94620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1024" y="2976967"/>
              <a:ext cx="869950" cy="904066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A517FD-521B-044D-92CC-7B2A44155081}"/>
                </a:ext>
              </a:extLst>
            </p:cNvPr>
            <p:cNvSpPr txBox="1"/>
            <p:nvPr/>
          </p:nvSpPr>
          <p:spPr>
            <a:xfrm>
              <a:off x="4992604" y="3893488"/>
              <a:ext cx="2206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K-means Clustering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D96966D-F17A-394B-BCCD-7E980958CEEF}"/>
              </a:ext>
            </a:extLst>
          </p:cNvPr>
          <p:cNvSpPr txBox="1"/>
          <p:nvPr/>
        </p:nvSpPr>
        <p:spPr>
          <a:xfrm>
            <a:off x="6765036" y="2161342"/>
            <a:ext cx="2206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Deciding K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Seed from class labels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Affinity Propagation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C442CD-6714-D54A-9F7A-F1C510814C7D}"/>
              </a:ext>
            </a:extLst>
          </p:cNvPr>
          <p:cNvGrpSpPr/>
          <p:nvPr/>
        </p:nvGrpSpPr>
        <p:grpSpPr>
          <a:xfrm>
            <a:off x="1213141" y="2980852"/>
            <a:ext cx="1435260" cy="949178"/>
            <a:chOff x="1471471" y="3320390"/>
            <a:chExt cx="1435260" cy="94917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BC9BB31-1435-884C-A68A-A77BA0B63E1E}"/>
                </a:ext>
              </a:extLst>
            </p:cNvPr>
            <p:cNvSpPr/>
            <p:nvPr/>
          </p:nvSpPr>
          <p:spPr>
            <a:xfrm>
              <a:off x="1596188" y="3320390"/>
              <a:ext cx="1085850" cy="538373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OCR LTSM Classifier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9E2E2BB-088D-1A43-8191-470732C0F67B}"/>
                </a:ext>
              </a:extLst>
            </p:cNvPr>
            <p:cNvSpPr txBox="1"/>
            <p:nvPr/>
          </p:nvSpPr>
          <p:spPr>
            <a:xfrm>
              <a:off x="1471471" y="3869458"/>
              <a:ext cx="1435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 Google Tesseract</a:t>
              </a:r>
            </a:p>
            <a:p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2. OCR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5DDB970-83E1-584E-A06C-163214905C5B}"/>
              </a:ext>
            </a:extLst>
          </p:cNvPr>
          <p:cNvCxnSpPr>
            <a:cxnSpLocks/>
            <a:stCxn id="43" idx="2"/>
            <a:endCxn id="51" idx="0"/>
          </p:cNvCxnSpPr>
          <p:nvPr/>
        </p:nvCxnSpPr>
        <p:spPr>
          <a:xfrm>
            <a:off x="1880783" y="2047476"/>
            <a:ext cx="0" cy="9333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1DA410F-7C91-4845-9EDC-5287B2AAEFC6}"/>
              </a:ext>
            </a:extLst>
          </p:cNvPr>
          <p:cNvGrpSpPr/>
          <p:nvPr/>
        </p:nvGrpSpPr>
        <p:grpSpPr>
          <a:xfrm>
            <a:off x="3248080" y="2671142"/>
            <a:ext cx="2206789" cy="1429946"/>
            <a:chOff x="4992603" y="4661701"/>
            <a:chExt cx="2206789" cy="1429946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AE435C-F305-D545-A3F6-110D867C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7610" y="4661701"/>
              <a:ext cx="1316781" cy="1164845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204061-6FCF-AA49-A816-754E9E00747F}"/>
                </a:ext>
              </a:extLst>
            </p:cNvPr>
            <p:cNvSpPr txBox="1"/>
            <p:nvPr/>
          </p:nvSpPr>
          <p:spPr>
            <a:xfrm>
              <a:off x="4992603" y="5845426"/>
              <a:ext cx="22067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Confusion Matrix</a:t>
              </a:r>
            </a:p>
          </p:txBody>
        </p:sp>
      </p:grp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CDAC72BE-A3AD-1048-AE77-8AAB8EA5E6D8}"/>
              </a:ext>
            </a:extLst>
          </p:cNvPr>
          <p:cNvCxnSpPr>
            <a:cxnSpLocks/>
            <a:stCxn id="47" idx="1"/>
            <a:endCxn id="55" idx="3"/>
          </p:cNvCxnSpPr>
          <p:nvPr/>
        </p:nvCxnSpPr>
        <p:spPr>
          <a:xfrm rot="10800000">
            <a:off x="5009868" y="3253566"/>
            <a:ext cx="1334062" cy="1811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74AE492-26A0-3540-9F8B-4D95FC55618A}"/>
              </a:ext>
            </a:extLst>
          </p:cNvPr>
          <p:cNvCxnSpPr>
            <a:cxnSpLocks/>
            <a:stCxn id="51" idx="3"/>
            <a:endCxn id="55" idx="1"/>
          </p:cNvCxnSpPr>
          <p:nvPr/>
        </p:nvCxnSpPr>
        <p:spPr>
          <a:xfrm>
            <a:off x="2423708" y="3250039"/>
            <a:ext cx="1269379" cy="3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B9862D6-2706-9B4F-A5D8-A87D86CDCEFB}"/>
              </a:ext>
            </a:extLst>
          </p:cNvPr>
          <p:cNvSpPr/>
          <p:nvPr/>
        </p:nvSpPr>
        <p:spPr>
          <a:xfrm>
            <a:off x="3808549" y="478058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 </a:t>
            </a:r>
            <a:r>
              <a:rPr lang="en-US" sz="12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Prioritisation</a:t>
            </a:r>
            <a:endParaRPr lang="en-US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E7000F-FFF7-8A42-9258-F5C971EC9BF9}"/>
              </a:ext>
            </a:extLst>
          </p:cNvPr>
          <p:cNvSpPr txBox="1"/>
          <p:nvPr/>
        </p:nvSpPr>
        <p:spPr>
          <a:xfrm>
            <a:off x="4894399" y="4849718"/>
            <a:ext cx="2206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Largest pairs first</a:t>
            </a:r>
          </a:p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2. ..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21B92A-6A17-0749-A6B5-62624FA6835D}"/>
              </a:ext>
            </a:extLst>
          </p:cNvPr>
          <p:cNvSpPr txBox="1"/>
          <p:nvPr/>
        </p:nvSpPr>
        <p:spPr>
          <a:xfrm>
            <a:off x="5094830" y="2983728"/>
            <a:ext cx="1184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 labels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12D53A-319D-694E-BE73-87E6B242A975}"/>
              </a:ext>
            </a:extLst>
          </p:cNvPr>
          <p:cNvSpPr txBox="1"/>
          <p:nvPr/>
        </p:nvSpPr>
        <p:spPr>
          <a:xfrm>
            <a:off x="2443328" y="2972298"/>
            <a:ext cx="1184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labels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ED57E4F-19F6-5A45-8002-DE45B737F96D}"/>
              </a:ext>
            </a:extLst>
          </p:cNvPr>
          <p:cNvCxnSpPr>
            <a:cxnSpLocks/>
            <a:stCxn id="56" idx="2"/>
            <a:endCxn id="59" idx="0"/>
          </p:cNvCxnSpPr>
          <p:nvPr/>
        </p:nvCxnSpPr>
        <p:spPr>
          <a:xfrm flipH="1">
            <a:off x="4351474" y="4101088"/>
            <a:ext cx="1" cy="679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80C6CEC-DBB3-7643-9263-2152708FDC51}"/>
              </a:ext>
            </a:extLst>
          </p:cNvPr>
          <p:cNvSpPr/>
          <p:nvPr/>
        </p:nvSpPr>
        <p:spPr>
          <a:xfrm>
            <a:off x="1337858" y="4780587"/>
            <a:ext cx="1085850" cy="538373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 Correction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DF7677C-BDCB-FA42-B031-49D52F17AA2F}"/>
              </a:ext>
            </a:extLst>
          </p:cNvPr>
          <p:cNvCxnSpPr>
            <a:cxnSpLocks/>
            <a:stCxn id="59" idx="1"/>
            <a:endCxn id="64" idx="3"/>
          </p:cNvCxnSpPr>
          <p:nvPr/>
        </p:nvCxnSpPr>
        <p:spPr>
          <a:xfrm flipH="1">
            <a:off x="2423708" y="5049774"/>
            <a:ext cx="13848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CD3E1F93-7565-284C-AC53-D96AEF6B80A9}"/>
              </a:ext>
            </a:extLst>
          </p:cNvPr>
          <p:cNvCxnSpPr>
            <a:cxnSpLocks/>
            <a:stCxn id="64" idx="1"/>
            <a:endCxn id="21" idx="1"/>
          </p:cNvCxnSpPr>
          <p:nvPr/>
        </p:nvCxnSpPr>
        <p:spPr>
          <a:xfrm rot="10800000" flipH="1">
            <a:off x="1337857" y="1412280"/>
            <a:ext cx="32623" cy="3637495"/>
          </a:xfrm>
          <a:prstGeom prst="bentConnector3">
            <a:avLst>
              <a:gd name="adj1" fmla="val -1927015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6645D65-3CF7-E54E-9756-C0A0B5C3DF0D}"/>
              </a:ext>
            </a:extLst>
          </p:cNvPr>
          <p:cNvSpPr txBox="1"/>
          <p:nvPr/>
        </p:nvSpPr>
        <p:spPr>
          <a:xfrm rot="16200000">
            <a:off x="-551081" y="3305889"/>
            <a:ext cx="2206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Fix label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BA5DDF-64E3-C54C-B6F8-8AFF7AD60708}"/>
              </a:ext>
            </a:extLst>
          </p:cNvPr>
          <p:cNvSpPr txBox="1"/>
          <p:nvPr/>
        </p:nvSpPr>
        <p:spPr>
          <a:xfrm>
            <a:off x="1320313" y="5326129"/>
            <a:ext cx="110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New/different</a:t>
            </a:r>
          </a:p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label/cluster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139075-B204-BC48-A8A2-697C744A1549}"/>
              </a:ext>
            </a:extLst>
          </p:cNvPr>
          <p:cNvSpPr txBox="1"/>
          <p:nvPr/>
        </p:nvSpPr>
        <p:spPr>
          <a:xfrm>
            <a:off x="1833883" y="2310979"/>
            <a:ext cx="1129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Retrain weights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977316A-0AE1-534C-AE0A-F82ABBA87C04}"/>
              </a:ext>
            </a:extLst>
          </p:cNvPr>
          <p:cNvGrpSpPr/>
          <p:nvPr/>
        </p:nvGrpSpPr>
        <p:grpSpPr>
          <a:xfrm>
            <a:off x="615283" y="5980169"/>
            <a:ext cx="2345970" cy="597030"/>
            <a:chOff x="9846030" y="4769708"/>
            <a:chExt cx="2345970" cy="59703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2C0D474-CCE5-F747-AB14-F62BE69D7258}"/>
                </a:ext>
              </a:extLst>
            </p:cNvPr>
            <p:cNvGrpSpPr/>
            <p:nvPr/>
          </p:nvGrpSpPr>
          <p:grpSpPr>
            <a:xfrm>
              <a:off x="9846030" y="4769708"/>
              <a:ext cx="2345970" cy="246221"/>
              <a:chOff x="8183301" y="4501916"/>
              <a:chExt cx="2345970" cy="246221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0B3D284-29A2-9148-89B9-A64D8F60BC4D}"/>
                  </a:ext>
                </a:extLst>
              </p:cNvPr>
              <p:cNvSpPr/>
              <p:nvPr/>
            </p:nvSpPr>
            <p:spPr>
              <a:xfrm>
                <a:off x="8183301" y="4549478"/>
                <a:ext cx="139181" cy="15109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80458EF-F1A3-DD4A-BDA7-C6DD6CE9D772}"/>
                  </a:ext>
                </a:extLst>
              </p:cNvPr>
              <p:cNvSpPr txBox="1"/>
              <p:nvPr/>
            </p:nvSpPr>
            <p:spPr>
              <a:xfrm>
                <a:off x="8322482" y="4501916"/>
                <a:ext cx="22067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Retraining classifier loop 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F2BD1AD-173C-8F4D-B952-78701D15D5B1}"/>
                </a:ext>
              </a:extLst>
            </p:cNvPr>
            <p:cNvGrpSpPr/>
            <p:nvPr/>
          </p:nvGrpSpPr>
          <p:grpSpPr>
            <a:xfrm>
              <a:off x="9846030" y="5120517"/>
              <a:ext cx="2345970" cy="246221"/>
              <a:chOff x="8183301" y="4501916"/>
              <a:chExt cx="2345970" cy="24622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BF8652-7CA7-494E-BF87-BCC12A8DDE73}"/>
                  </a:ext>
                </a:extLst>
              </p:cNvPr>
              <p:cNvSpPr/>
              <p:nvPr/>
            </p:nvSpPr>
            <p:spPr>
              <a:xfrm>
                <a:off x="8183301" y="4549478"/>
                <a:ext cx="139181" cy="15109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D11F40-4ED6-7146-8DBD-F3D0497C71EB}"/>
                  </a:ext>
                </a:extLst>
              </p:cNvPr>
              <p:cNvSpPr txBox="1"/>
              <p:nvPr/>
            </p:nvSpPr>
            <p:spPr>
              <a:xfrm>
                <a:off x="8322482" y="4501916"/>
                <a:ext cx="22067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Retraining cluster loop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612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8BE7D3DE-F9CC-5044-8E8E-0423910EC107}"/>
              </a:ext>
            </a:extLst>
          </p:cNvPr>
          <p:cNvSpPr/>
          <p:nvPr/>
        </p:nvSpPr>
        <p:spPr>
          <a:xfrm>
            <a:off x="6838212" y="1137376"/>
            <a:ext cx="4724522" cy="36000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AutoEncoder</a:t>
            </a:r>
            <a:endParaRPr lang="en-US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A547751-E816-D640-A254-8F89BBBA5069}"/>
              </a:ext>
            </a:extLst>
          </p:cNvPr>
          <p:cNvSpPr/>
          <p:nvPr/>
        </p:nvSpPr>
        <p:spPr>
          <a:xfrm>
            <a:off x="8487509" y="492638"/>
            <a:ext cx="1425927" cy="36000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torch.nn.Module</a:t>
            </a:r>
            <a:endParaRPr lang="en-US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46E8AB-51FD-8547-90C0-1B2E344CB968}"/>
              </a:ext>
            </a:extLst>
          </p:cNvPr>
          <p:cNvCxnSpPr>
            <a:cxnSpLocks/>
            <a:stCxn id="104" idx="2"/>
            <a:endCxn id="102" idx="0"/>
          </p:cNvCxnSpPr>
          <p:nvPr/>
        </p:nvCxnSpPr>
        <p:spPr>
          <a:xfrm>
            <a:off x="9200473" y="852638"/>
            <a:ext cx="0" cy="28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F685EB9-6ED3-854C-B410-F1B811F6675B}"/>
              </a:ext>
            </a:extLst>
          </p:cNvPr>
          <p:cNvSpPr/>
          <p:nvPr/>
        </p:nvSpPr>
        <p:spPr>
          <a:xfrm>
            <a:off x="6828379" y="2517057"/>
            <a:ext cx="4724523" cy="3411795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+__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__(tb=None, job=None)</a:t>
            </a: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+__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__()</a:t>
            </a: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+forward(batch)</a:t>
            </a: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gen_tb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output_dir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lr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batch_size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+fit(</a:t>
            </a:r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dataset, </a:t>
            </a:r>
            <a:r>
              <a:rPr lang="en-NZ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batch_size</a:t>
            </a:r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NZ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max_epochs</a:t>
            </a:r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NZ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lr</a:t>
            </a:r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opt='Adam', loss='BCE', patience=0,  </a:t>
            </a:r>
          </a:p>
          <a:p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 eval=True, </a:t>
            </a:r>
            <a:r>
              <a:rPr lang="en-NZ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plt_imgs</a:t>
            </a:r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=None, </a:t>
            </a:r>
            <a:r>
              <a:rPr lang="en-NZ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scatter_plt</a:t>
            </a:r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=None, </a:t>
            </a:r>
            <a:r>
              <a:rPr lang="en-NZ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pltshow</a:t>
            </a:r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=False, </a:t>
            </a:r>
            <a:r>
              <a:rPr lang="en-NZ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output_dir</a:t>
            </a:r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=’’,</a:t>
            </a:r>
          </a:p>
          <a:p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 </a:t>
            </a:r>
            <a:r>
              <a:rPr lang="en-NZ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save_model</a:t>
            </a:r>
            <a:r>
              <a:rPr lang="en-NZ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=False)</a:t>
            </a:r>
          </a:p>
          <a:p>
            <a:endParaRPr lang="en-NZ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Z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NZ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eval_model</a:t>
            </a:r>
            <a:r>
              <a:rPr lang="en-NZ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(self, dataset, </a:t>
            </a:r>
            <a:r>
              <a:rPr lang="en-NZ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plt_imgs</a:t>
            </a:r>
            <a:r>
              <a:rPr lang="en-NZ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=None, </a:t>
            </a:r>
            <a:r>
              <a:rPr lang="en-NZ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scatter_plt</a:t>
            </a:r>
            <a:r>
              <a:rPr lang="en-NZ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=None, </a:t>
            </a:r>
            <a:r>
              <a:rPr lang="en-NZ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pltshow</a:t>
            </a:r>
            <a:r>
              <a:rPr lang="en-NZ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=False, </a:t>
            </a:r>
            <a:r>
              <a:rPr lang="en-NZ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output_dir</a:t>
            </a:r>
            <a:r>
              <a:rPr lang="en-NZ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=’’)</a:t>
            </a:r>
          </a:p>
          <a:p>
            <a:endParaRPr lang="en-NZ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Z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NZ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save_model</a:t>
            </a:r>
            <a:r>
              <a:rPr lang="en-NZ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(self, dataset, </a:t>
            </a:r>
            <a:r>
              <a:rPr lang="en-NZ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output_dir</a:t>
            </a:r>
            <a:r>
              <a:rPr lang="en-NZ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endParaRPr lang="en-NZ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load_model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(self, 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output_dir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+_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mkdirs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dir_name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+_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init_weights</a:t>
            </a:r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(layer)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3BD6656-6D59-9B48-AD79-BFC0DB3CBA66}"/>
              </a:ext>
            </a:extLst>
          </p:cNvPr>
          <p:cNvSpPr/>
          <p:nvPr/>
        </p:nvSpPr>
        <p:spPr>
          <a:xfrm>
            <a:off x="6838211" y="1497375"/>
            <a:ext cx="4724522" cy="1019676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+encoder</a:t>
            </a: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+decoder</a:t>
            </a: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+device</a:t>
            </a: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+_</a:t>
            </a:r>
            <a:r>
              <a:rPr lang="en-US" sz="1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init_weights</a:t>
            </a:r>
            <a:endParaRPr lang="en-US" sz="1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+tb</a:t>
            </a:r>
          </a:p>
          <a:p>
            <a:r>
              <a: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+job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C030612-6CDC-6046-A11F-F5BC5685368B}"/>
              </a:ext>
            </a:extLst>
          </p:cNvPr>
          <p:cNvGrpSpPr/>
          <p:nvPr/>
        </p:nvGrpSpPr>
        <p:grpSpPr>
          <a:xfrm>
            <a:off x="3406512" y="3051331"/>
            <a:ext cx="2521977" cy="1822135"/>
            <a:chOff x="6720346" y="1019388"/>
            <a:chExt cx="2521977" cy="1822135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6289469-DB9A-724A-8A5B-132AC60FF820}"/>
                </a:ext>
              </a:extLst>
            </p:cNvPr>
            <p:cNvSpPr/>
            <p:nvPr/>
          </p:nvSpPr>
          <p:spPr>
            <a:xfrm>
              <a:off x="6720347" y="1019388"/>
              <a:ext cx="2521976" cy="36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EarlyStopping</a:t>
              </a:r>
              <a:endParaRPr lang="en-US" sz="12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E834303-C7FD-974D-9285-D6664D702A97}"/>
                </a:ext>
              </a:extLst>
            </p:cNvPr>
            <p:cNvSpPr/>
            <p:nvPr/>
          </p:nvSpPr>
          <p:spPr>
            <a:xfrm>
              <a:off x="6720346" y="2399068"/>
              <a:ext cx="2521977" cy="442455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+step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+_</a:t>
              </a:r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init_is_better</a:t>
              </a:r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(mode, </a:t>
              </a:r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tol</a:t>
              </a:r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percentage)</a:t>
              </a:r>
            </a:p>
            <a:p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FC8507E-91CD-2E43-BD58-6F00AC72F67E}"/>
                </a:ext>
              </a:extLst>
            </p:cNvPr>
            <p:cNvSpPr/>
            <p:nvPr/>
          </p:nvSpPr>
          <p:spPr>
            <a:xfrm>
              <a:off x="6720346" y="1379387"/>
              <a:ext cx="2521977" cy="1019681"/>
            </a:xfrm>
            <a:prstGeom prst="rect">
              <a:avLst/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+mode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</a:t>
              </a:r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tol</a:t>
              </a:r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+patience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+best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</a:t>
              </a:r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num_bad_epochs</a:t>
              </a:r>
              <a:endParaRPr lang="en-US" sz="1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+_</a:t>
              </a:r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init_Is_better</a:t>
              </a:r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(mode, </a:t>
              </a:r>
              <a:r>
                <a:rPr lang="en-US" sz="1000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tol</a:t>
              </a:r>
              <a:r>
                <a:rPr lang="en-US" sz="10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, percentage)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4618191-7B8A-6540-B1FE-1D1E1981D055}"/>
              </a:ext>
            </a:extLst>
          </p:cNvPr>
          <p:cNvSpPr/>
          <p:nvPr/>
        </p:nvSpPr>
        <p:spPr>
          <a:xfrm>
            <a:off x="3082048" y="-170900"/>
            <a:ext cx="2521976" cy="36000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DataLoader</a:t>
            </a:r>
            <a:endParaRPr lang="en-US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021338A-4902-2C45-B4EB-B9D14BCADDF2}"/>
              </a:ext>
            </a:extLst>
          </p:cNvPr>
          <p:cNvSpPr/>
          <p:nvPr/>
        </p:nvSpPr>
        <p:spPr>
          <a:xfrm>
            <a:off x="3082048" y="492638"/>
            <a:ext cx="2521976" cy="360000"/>
          </a:xfrm>
          <a:prstGeom prst="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SummaryWriter</a:t>
            </a:r>
            <a:endParaRPr lang="en-US" sz="12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23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25815</TotalTime>
  <Words>1306</Words>
  <Application>Microsoft Macintosh PowerPoint</Application>
  <PresentationFormat>Widescreen</PresentationFormat>
  <Paragraphs>366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Charlene Leong</dc:creator>
  <cp:lastModifiedBy>Leong, Charlene</cp:lastModifiedBy>
  <cp:revision>223</cp:revision>
  <cp:lastPrinted>2019-05-01T06:38:56Z</cp:lastPrinted>
  <dcterms:created xsi:type="dcterms:W3CDTF">2019-04-22T20:16:37Z</dcterms:created>
  <dcterms:modified xsi:type="dcterms:W3CDTF">2019-10-17T18:55:43Z</dcterms:modified>
</cp:coreProperties>
</file>